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63" r:id="rId7"/>
    <p:sldId id="269" r:id="rId8"/>
    <p:sldId id="311" r:id="rId9"/>
    <p:sldId id="316" r:id="rId10"/>
    <p:sldId id="270" r:id="rId11"/>
    <p:sldId id="312" r:id="rId12"/>
    <p:sldId id="317" r:id="rId13"/>
    <p:sldId id="292" r:id="rId14"/>
    <p:sldId id="313" r:id="rId15"/>
    <p:sldId id="387" r:id="rId16"/>
    <p:sldId id="293" r:id="rId17"/>
    <p:sldId id="314" r:id="rId18"/>
    <p:sldId id="319" r:id="rId19"/>
    <p:sldId id="294" r:id="rId20"/>
    <p:sldId id="315" r:id="rId21"/>
    <p:sldId id="320" r:id="rId22"/>
    <p:sldId id="287" r:id="rId23"/>
    <p:sldId id="295" r:id="rId24"/>
    <p:sldId id="321" r:id="rId25"/>
    <p:sldId id="322" r:id="rId26"/>
    <p:sldId id="296" r:id="rId27"/>
    <p:sldId id="323" r:id="rId28"/>
    <p:sldId id="324" r:id="rId29"/>
    <p:sldId id="297" r:id="rId30"/>
    <p:sldId id="325" r:id="rId31"/>
    <p:sldId id="326" r:id="rId32"/>
    <p:sldId id="298" r:id="rId33"/>
    <p:sldId id="327" r:id="rId34"/>
    <p:sldId id="328" r:id="rId35"/>
    <p:sldId id="299" r:id="rId36"/>
    <p:sldId id="329" r:id="rId37"/>
    <p:sldId id="330" r:id="rId38"/>
    <p:sldId id="300" r:id="rId39"/>
    <p:sldId id="331" r:id="rId40"/>
    <p:sldId id="332" r:id="rId41"/>
    <p:sldId id="301" r:id="rId42"/>
    <p:sldId id="333" r:id="rId43"/>
    <p:sldId id="334" r:id="rId44"/>
    <p:sldId id="302" r:id="rId45"/>
    <p:sldId id="335" r:id="rId46"/>
    <p:sldId id="336" r:id="rId47"/>
    <p:sldId id="303" r:id="rId48"/>
    <p:sldId id="337" r:id="rId49"/>
    <p:sldId id="338" r:id="rId50"/>
    <p:sldId id="304" r:id="rId51"/>
    <p:sldId id="339" r:id="rId52"/>
    <p:sldId id="384" r:id="rId53"/>
    <p:sldId id="305" r:id="rId54"/>
    <p:sldId id="340" r:id="rId55"/>
    <p:sldId id="385" r:id="rId56"/>
    <p:sldId id="306" r:id="rId57"/>
    <p:sldId id="341" r:id="rId58"/>
    <p:sldId id="383" r:id="rId59"/>
    <p:sldId id="307" r:id="rId60"/>
    <p:sldId id="343" r:id="rId61"/>
    <p:sldId id="344" r:id="rId62"/>
    <p:sldId id="308" r:id="rId63"/>
    <p:sldId id="345" r:id="rId64"/>
    <p:sldId id="346" r:id="rId65"/>
    <p:sldId id="347" r:id="rId66"/>
    <p:sldId id="309" r:id="rId67"/>
    <p:sldId id="348" r:id="rId68"/>
    <p:sldId id="289" r:id="rId69"/>
    <p:sldId id="310" r:id="rId70"/>
    <p:sldId id="349" r:id="rId71"/>
    <p:sldId id="350" r:id="rId72"/>
    <p:sldId id="352" r:id="rId73"/>
    <p:sldId id="386" r:id="rId74"/>
    <p:sldId id="262" r:id="rId75"/>
    <p:sldId id="390" r:id="rId76"/>
    <p:sldId id="267" r:id="rId7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31E22-35A6-8B22-8160-1EA3A81BBD19}" name="Cor Hoogerwerf | NBG" initials="CH|N" userId="S::CHoogerwerf@bijbelgenootschap.nl::362e1b18-1b8c-4bee-9a35-fef08c6376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268"/>
    <a:srgbClr val="770758"/>
    <a:srgbClr val="36AFC5"/>
    <a:srgbClr val="004551"/>
    <a:srgbClr val="005262"/>
    <a:srgbClr val="DBE8EB"/>
    <a:srgbClr val="5DC7CA"/>
    <a:srgbClr val="E3E5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76"/>
  </p:normalViewPr>
  <p:slideViewPr>
    <p:cSldViewPr snapToGrid="0" snapToObjects="1">
      <p:cViewPr varScale="1">
        <p:scale>
          <a:sx n="67" d="100"/>
          <a:sy n="67" d="100"/>
        </p:scale>
        <p:origin x="528"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51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elien Smit | NBG" userId="5502fb12-c8ea-44c8-84a2-5c24115fa9e4" providerId="ADAL" clId="{8E5F3C8D-7DB5-4FF5-8556-8E6BD399CA04}"/>
    <pc:docChg chg="undo custSel modSld">
      <pc:chgData name="Roelien Smit | NBG" userId="5502fb12-c8ea-44c8-84a2-5c24115fa9e4" providerId="ADAL" clId="{8E5F3C8D-7DB5-4FF5-8556-8E6BD399CA04}" dt="2022-09-28T08:28:01.417" v="26" actId="207"/>
      <pc:docMkLst>
        <pc:docMk/>
      </pc:docMkLst>
      <pc:sldChg chg="modSp mod">
        <pc:chgData name="Roelien Smit | NBG" userId="5502fb12-c8ea-44c8-84a2-5c24115fa9e4" providerId="ADAL" clId="{8E5F3C8D-7DB5-4FF5-8556-8E6BD399CA04}" dt="2022-09-28T08:25:18.059" v="0" actId="207"/>
        <pc:sldMkLst>
          <pc:docMk/>
          <pc:sldMk cId="2857730216" sldId="256"/>
        </pc:sldMkLst>
        <pc:spChg chg="mod">
          <ac:chgData name="Roelien Smit | NBG" userId="5502fb12-c8ea-44c8-84a2-5c24115fa9e4" providerId="ADAL" clId="{8E5F3C8D-7DB5-4FF5-8556-8E6BD399CA04}" dt="2022-09-28T08:25:18.059" v="0" actId="207"/>
          <ac:spMkLst>
            <pc:docMk/>
            <pc:sldMk cId="2857730216" sldId="256"/>
            <ac:spMk id="12" creationId="{D3DB23A4-2F1A-35C4-652E-D215DA2A4608}"/>
          </ac:spMkLst>
        </pc:spChg>
      </pc:sldChg>
      <pc:sldChg chg="modSp mod">
        <pc:chgData name="Roelien Smit | NBG" userId="5502fb12-c8ea-44c8-84a2-5c24115fa9e4" providerId="ADAL" clId="{8E5F3C8D-7DB5-4FF5-8556-8E6BD399CA04}" dt="2022-09-28T08:25:24.808" v="1" actId="207"/>
        <pc:sldMkLst>
          <pc:docMk/>
          <pc:sldMk cId="1534682083" sldId="268"/>
        </pc:sldMkLst>
        <pc:spChg chg="mod">
          <ac:chgData name="Roelien Smit | NBG" userId="5502fb12-c8ea-44c8-84a2-5c24115fa9e4" providerId="ADAL" clId="{8E5F3C8D-7DB5-4FF5-8556-8E6BD399CA04}" dt="2022-09-28T08:25:24.808" v="1" actId="207"/>
          <ac:spMkLst>
            <pc:docMk/>
            <pc:sldMk cId="1534682083" sldId="268"/>
            <ac:spMk id="8" creationId="{48081512-F32C-B6EA-86D8-3E0DFF8EC8A8}"/>
          </ac:spMkLst>
        </pc:spChg>
      </pc:sldChg>
      <pc:sldChg chg="modSp mod">
        <pc:chgData name="Roelien Smit | NBG" userId="5502fb12-c8ea-44c8-84a2-5c24115fa9e4" providerId="ADAL" clId="{8E5F3C8D-7DB5-4FF5-8556-8E6BD399CA04}" dt="2022-09-28T08:26:11.578" v="4" actId="207"/>
        <pc:sldMkLst>
          <pc:docMk/>
          <pc:sldMk cId="2660032196" sldId="316"/>
        </pc:sldMkLst>
        <pc:spChg chg="mod">
          <ac:chgData name="Roelien Smit | NBG" userId="5502fb12-c8ea-44c8-84a2-5c24115fa9e4" providerId="ADAL" clId="{8E5F3C8D-7DB5-4FF5-8556-8E6BD399CA04}" dt="2022-09-28T08:26:11.578" v="4" actId="207"/>
          <ac:spMkLst>
            <pc:docMk/>
            <pc:sldMk cId="2660032196" sldId="316"/>
            <ac:spMk id="3" creationId="{AC610E9C-3E7D-18B8-0C4C-07E590AA613B}"/>
          </ac:spMkLst>
        </pc:spChg>
      </pc:sldChg>
      <pc:sldChg chg="modSp mod">
        <pc:chgData name="Roelien Smit | NBG" userId="5502fb12-c8ea-44c8-84a2-5c24115fa9e4" providerId="ADAL" clId="{8E5F3C8D-7DB5-4FF5-8556-8E6BD399CA04}" dt="2022-09-28T08:26:18.349" v="5" actId="207"/>
        <pc:sldMkLst>
          <pc:docMk/>
          <pc:sldMk cId="84574499" sldId="317"/>
        </pc:sldMkLst>
        <pc:spChg chg="mod">
          <ac:chgData name="Roelien Smit | NBG" userId="5502fb12-c8ea-44c8-84a2-5c24115fa9e4" providerId="ADAL" clId="{8E5F3C8D-7DB5-4FF5-8556-8E6BD399CA04}" dt="2022-09-28T08:26:18.349" v="5" actId="207"/>
          <ac:spMkLst>
            <pc:docMk/>
            <pc:sldMk cId="84574499" sldId="317"/>
            <ac:spMk id="3" creationId="{AC610E9C-3E7D-18B8-0C4C-07E590AA613B}"/>
          </ac:spMkLst>
        </pc:spChg>
      </pc:sldChg>
      <pc:sldChg chg="modSp mod">
        <pc:chgData name="Roelien Smit | NBG" userId="5502fb12-c8ea-44c8-84a2-5c24115fa9e4" providerId="ADAL" clId="{8E5F3C8D-7DB5-4FF5-8556-8E6BD399CA04}" dt="2022-09-28T08:26:28.140" v="7" actId="207"/>
        <pc:sldMkLst>
          <pc:docMk/>
          <pc:sldMk cId="3598921174" sldId="319"/>
        </pc:sldMkLst>
        <pc:spChg chg="mod">
          <ac:chgData name="Roelien Smit | NBG" userId="5502fb12-c8ea-44c8-84a2-5c24115fa9e4" providerId="ADAL" clId="{8E5F3C8D-7DB5-4FF5-8556-8E6BD399CA04}" dt="2022-09-28T08:26:28.140" v="7" actId="207"/>
          <ac:spMkLst>
            <pc:docMk/>
            <pc:sldMk cId="3598921174" sldId="319"/>
            <ac:spMk id="3" creationId="{AC610E9C-3E7D-18B8-0C4C-07E590AA613B}"/>
          </ac:spMkLst>
        </pc:spChg>
      </pc:sldChg>
      <pc:sldChg chg="modSp mod">
        <pc:chgData name="Roelien Smit | NBG" userId="5502fb12-c8ea-44c8-84a2-5c24115fa9e4" providerId="ADAL" clId="{8E5F3C8D-7DB5-4FF5-8556-8E6BD399CA04}" dt="2022-09-28T08:26:33.289" v="8" actId="207"/>
        <pc:sldMkLst>
          <pc:docMk/>
          <pc:sldMk cId="3195503178" sldId="320"/>
        </pc:sldMkLst>
        <pc:spChg chg="mod">
          <ac:chgData name="Roelien Smit | NBG" userId="5502fb12-c8ea-44c8-84a2-5c24115fa9e4" providerId="ADAL" clId="{8E5F3C8D-7DB5-4FF5-8556-8E6BD399CA04}" dt="2022-09-28T08:26:33.289" v="8" actId="207"/>
          <ac:spMkLst>
            <pc:docMk/>
            <pc:sldMk cId="3195503178" sldId="320"/>
            <ac:spMk id="3" creationId="{AC610E9C-3E7D-18B8-0C4C-07E590AA613B}"/>
          </ac:spMkLst>
        </pc:spChg>
      </pc:sldChg>
      <pc:sldChg chg="modSp mod">
        <pc:chgData name="Roelien Smit | NBG" userId="5502fb12-c8ea-44c8-84a2-5c24115fa9e4" providerId="ADAL" clId="{8E5F3C8D-7DB5-4FF5-8556-8E6BD399CA04}" dt="2022-09-28T08:26:39.527" v="9" actId="207"/>
        <pc:sldMkLst>
          <pc:docMk/>
          <pc:sldMk cId="2572301728" sldId="322"/>
        </pc:sldMkLst>
        <pc:spChg chg="mod">
          <ac:chgData name="Roelien Smit | NBG" userId="5502fb12-c8ea-44c8-84a2-5c24115fa9e4" providerId="ADAL" clId="{8E5F3C8D-7DB5-4FF5-8556-8E6BD399CA04}" dt="2022-09-28T08:26:39.527" v="9" actId="207"/>
          <ac:spMkLst>
            <pc:docMk/>
            <pc:sldMk cId="2572301728" sldId="322"/>
            <ac:spMk id="3" creationId="{AC610E9C-3E7D-18B8-0C4C-07E590AA613B}"/>
          </ac:spMkLst>
        </pc:spChg>
      </pc:sldChg>
      <pc:sldChg chg="modSp mod">
        <pc:chgData name="Roelien Smit | NBG" userId="5502fb12-c8ea-44c8-84a2-5c24115fa9e4" providerId="ADAL" clId="{8E5F3C8D-7DB5-4FF5-8556-8E6BD399CA04}" dt="2022-09-28T08:26:44.884" v="10" actId="207"/>
        <pc:sldMkLst>
          <pc:docMk/>
          <pc:sldMk cId="105390388" sldId="324"/>
        </pc:sldMkLst>
        <pc:spChg chg="mod">
          <ac:chgData name="Roelien Smit | NBG" userId="5502fb12-c8ea-44c8-84a2-5c24115fa9e4" providerId="ADAL" clId="{8E5F3C8D-7DB5-4FF5-8556-8E6BD399CA04}" dt="2022-09-28T08:26:44.884" v="10" actId="207"/>
          <ac:spMkLst>
            <pc:docMk/>
            <pc:sldMk cId="105390388" sldId="324"/>
            <ac:spMk id="3" creationId="{AC610E9C-3E7D-18B8-0C4C-07E590AA613B}"/>
          </ac:spMkLst>
        </pc:spChg>
      </pc:sldChg>
      <pc:sldChg chg="modSp mod">
        <pc:chgData name="Roelien Smit | NBG" userId="5502fb12-c8ea-44c8-84a2-5c24115fa9e4" providerId="ADAL" clId="{8E5F3C8D-7DB5-4FF5-8556-8E6BD399CA04}" dt="2022-09-28T08:26:50.679" v="11" actId="207"/>
        <pc:sldMkLst>
          <pc:docMk/>
          <pc:sldMk cId="1633922673" sldId="326"/>
        </pc:sldMkLst>
        <pc:spChg chg="mod">
          <ac:chgData name="Roelien Smit | NBG" userId="5502fb12-c8ea-44c8-84a2-5c24115fa9e4" providerId="ADAL" clId="{8E5F3C8D-7DB5-4FF5-8556-8E6BD399CA04}" dt="2022-09-28T08:26:50.679" v="11" actId="207"/>
          <ac:spMkLst>
            <pc:docMk/>
            <pc:sldMk cId="1633922673" sldId="326"/>
            <ac:spMk id="3" creationId="{AC610E9C-3E7D-18B8-0C4C-07E590AA613B}"/>
          </ac:spMkLst>
        </pc:spChg>
      </pc:sldChg>
      <pc:sldChg chg="modSp mod">
        <pc:chgData name="Roelien Smit | NBG" userId="5502fb12-c8ea-44c8-84a2-5c24115fa9e4" providerId="ADAL" clId="{8E5F3C8D-7DB5-4FF5-8556-8E6BD399CA04}" dt="2022-09-28T08:26:55.769" v="12" actId="207"/>
        <pc:sldMkLst>
          <pc:docMk/>
          <pc:sldMk cId="3920432719" sldId="328"/>
        </pc:sldMkLst>
        <pc:spChg chg="mod">
          <ac:chgData name="Roelien Smit | NBG" userId="5502fb12-c8ea-44c8-84a2-5c24115fa9e4" providerId="ADAL" clId="{8E5F3C8D-7DB5-4FF5-8556-8E6BD399CA04}" dt="2022-09-28T08:26:55.769" v="12" actId="207"/>
          <ac:spMkLst>
            <pc:docMk/>
            <pc:sldMk cId="3920432719" sldId="328"/>
            <ac:spMk id="3" creationId="{AC610E9C-3E7D-18B8-0C4C-07E590AA613B}"/>
          </ac:spMkLst>
        </pc:spChg>
      </pc:sldChg>
      <pc:sldChg chg="modSp mod">
        <pc:chgData name="Roelien Smit | NBG" userId="5502fb12-c8ea-44c8-84a2-5c24115fa9e4" providerId="ADAL" clId="{8E5F3C8D-7DB5-4FF5-8556-8E6BD399CA04}" dt="2022-09-28T08:27:00.800" v="13" actId="207"/>
        <pc:sldMkLst>
          <pc:docMk/>
          <pc:sldMk cId="4123370498" sldId="330"/>
        </pc:sldMkLst>
        <pc:spChg chg="mod">
          <ac:chgData name="Roelien Smit | NBG" userId="5502fb12-c8ea-44c8-84a2-5c24115fa9e4" providerId="ADAL" clId="{8E5F3C8D-7DB5-4FF5-8556-8E6BD399CA04}" dt="2022-09-28T08:27:00.800" v="13" actId="207"/>
          <ac:spMkLst>
            <pc:docMk/>
            <pc:sldMk cId="4123370498" sldId="330"/>
            <ac:spMk id="3" creationId="{AC610E9C-3E7D-18B8-0C4C-07E590AA613B}"/>
          </ac:spMkLst>
        </pc:spChg>
      </pc:sldChg>
      <pc:sldChg chg="modSp mod">
        <pc:chgData name="Roelien Smit | NBG" userId="5502fb12-c8ea-44c8-84a2-5c24115fa9e4" providerId="ADAL" clId="{8E5F3C8D-7DB5-4FF5-8556-8E6BD399CA04}" dt="2022-09-28T08:27:06.476" v="14" actId="207"/>
        <pc:sldMkLst>
          <pc:docMk/>
          <pc:sldMk cId="3696130254" sldId="332"/>
        </pc:sldMkLst>
        <pc:spChg chg="mod">
          <ac:chgData name="Roelien Smit | NBG" userId="5502fb12-c8ea-44c8-84a2-5c24115fa9e4" providerId="ADAL" clId="{8E5F3C8D-7DB5-4FF5-8556-8E6BD399CA04}" dt="2022-09-28T08:27:06.476" v="14" actId="207"/>
          <ac:spMkLst>
            <pc:docMk/>
            <pc:sldMk cId="3696130254" sldId="332"/>
            <ac:spMk id="3" creationId="{AC610E9C-3E7D-18B8-0C4C-07E590AA613B}"/>
          </ac:spMkLst>
        </pc:spChg>
      </pc:sldChg>
      <pc:sldChg chg="modSp mod">
        <pc:chgData name="Roelien Smit | NBG" userId="5502fb12-c8ea-44c8-84a2-5c24115fa9e4" providerId="ADAL" clId="{8E5F3C8D-7DB5-4FF5-8556-8E6BD399CA04}" dt="2022-09-28T08:27:11.287" v="15" actId="207"/>
        <pc:sldMkLst>
          <pc:docMk/>
          <pc:sldMk cId="2101607659" sldId="334"/>
        </pc:sldMkLst>
        <pc:spChg chg="mod">
          <ac:chgData name="Roelien Smit | NBG" userId="5502fb12-c8ea-44c8-84a2-5c24115fa9e4" providerId="ADAL" clId="{8E5F3C8D-7DB5-4FF5-8556-8E6BD399CA04}" dt="2022-09-28T08:27:11.287" v="15" actId="207"/>
          <ac:spMkLst>
            <pc:docMk/>
            <pc:sldMk cId="2101607659" sldId="334"/>
            <ac:spMk id="3" creationId="{AC610E9C-3E7D-18B8-0C4C-07E590AA613B}"/>
          </ac:spMkLst>
        </pc:spChg>
      </pc:sldChg>
      <pc:sldChg chg="modSp mod">
        <pc:chgData name="Roelien Smit | NBG" userId="5502fb12-c8ea-44c8-84a2-5c24115fa9e4" providerId="ADAL" clId="{8E5F3C8D-7DB5-4FF5-8556-8E6BD399CA04}" dt="2022-09-28T08:27:16.503" v="16" actId="207"/>
        <pc:sldMkLst>
          <pc:docMk/>
          <pc:sldMk cId="635325121" sldId="336"/>
        </pc:sldMkLst>
        <pc:spChg chg="mod">
          <ac:chgData name="Roelien Smit | NBG" userId="5502fb12-c8ea-44c8-84a2-5c24115fa9e4" providerId="ADAL" clId="{8E5F3C8D-7DB5-4FF5-8556-8E6BD399CA04}" dt="2022-09-28T08:27:16.503" v="16" actId="207"/>
          <ac:spMkLst>
            <pc:docMk/>
            <pc:sldMk cId="635325121" sldId="336"/>
            <ac:spMk id="3" creationId="{AC610E9C-3E7D-18B8-0C4C-07E590AA613B}"/>
          </ac:spMkLst>
        </pc:spChg>
      </pc:sldChg>
      <pc:sldChg chg="modSp mod">
        <pc:chgData name="Roelien Smit | NBG" userId="5502fb12-c8ea-44c8-84a2-5c24115fa9e4" providerId="ADAL" clId="{8E5F3C8D-7DB5-4FF5-8556-8E6BD399CA04}" dt="2022-09-28T08:27:21.287" v="17" actId="207"/>
        <pc:sldMkLst>
          <pc:docMk/>
          <pc:sldMk cId="4089126419" sldId="338"/>
        </pc:sldMkLst>
        <pc:spChg chg="mod">
          <ac:chgData name="Roelien Smit | NBG" userId="5502fb12-c8ea-44c8-84a2-5c24115fa9e4" providerId="ADAL" clId="{8E5F3C8D-7DB5-4FF5-8556-8E6BD399CA04}" dt="2022-09-28T08:27:21.287" v="17" actId="207"/>
          <ac:spMkLst>
            <pc:docMk/>
            <pc:sldMk cId="4089126419" sldId="338"/>
            <ac:spMk id="3" creationId="{AC610E9C-3E7D-18B8-0C4C-07E590AA613B}"/>
          </ac:spMkLst>
        </pc:spChg>
      </pc:sldChg>
      <pc:sldChg chg="modSp mod">
        <pc:chgData name="Roelien Smit | NBG" userId="5502fb12-c8ea-44c8-84a2-5c24115fa9e4" providerId="ADAL" clId="{8E5F3C8D-7DB5-4FF5-8556-8E6BD399CA04}" dt="2022-09-28T08:27:44.799" v="23" actId="207"/>
        <pc:sldMkLst>
          <pc:docMk/>
          <pc:sldMk cId="2882853971" sldId="344"/>
        </pc:sldMkLst>
        <pc:spChg chg="mod">
          <ac:chgData name="Roelien Smit | NBG" userId="5502fb12-c8ea-44c8-84a2-5c24115fa9e4" providerId="ADAL" clId="{8E5F3C8D-7DB5-4FF5-8556-8E6BD399CA04}" dt="2022-09-28T08:27:44.799" v="23" actId="207"/>
          <ac:spMkLst>
            <pc:docMk/>
            <pc:sldMk cId="2882853971" sldId="344"/>
            <ac:spMk id="3" creationId="{AC610E9C-3E7D-18B8-0C4C-07E590AA613B}"/>
          </ac:spMkLst>
        </pc:spChg>
      </pc:sldChg>
      <pc:sldChg chg="modSp mod">
        <pc:chgData name="Roelien Smit | NBG" userId="5502fb12-c8ea-44c8-84a2-5c24115fa9e4" providerId="ADAL" clId="{8E5F3C8D-7DB5-4FF5-8556-8E6BD399CA04}" dt="2022-09-28T08:27:50.253" v="24" actId="207"/>
        <pc:sldMkLst>
          <pc:docMk/>
          <pc:sldMk cId="2610096963" sldId="346"/>
        </pc:sldMkLst>
        <pc:spChg chg="mod">
          <ac:chgData name="Roelien Smit | NBG" userId="5502fb12-c8ea-44c8-84a2-5c24115fa9e4" providerId="ADAL" clId="{8E5F3C8D-7DB5-4FF5-8556-8E6BD399CA04}" dt="2022-09-28T08:27:50.253" v="24" actId="207"/>
          <ac:spMkLst>
            <pc:docMk/>
            <pc:sldMk cId="2610096963" sldId="346"/>
            <ac:spMk id="3" creationId="{AC610E9C-3E7D-18B8-0C4C-07E590AA613B}"/>
          </ac:spMkLst>
        </pc:spChg>
      </pc:sldChg>
      <pc:sldChg chg="modSp mod">
        <pc:chgData name="Roelien Smit | NBG" userId="5502fb12-c8ea-44c8-84a2-5c24115fa9e4" providerId="ADAL" clId="{8E5F3C8D-7DB5-4FF5-8556-8E6BD399CA04}" dt="2022-09-28T08:27:56.803" v="25" actId="207"/>
        <pc:sldMkLst>
          <pc:docMk/>
          <pc:sldMk cId="3027514952" sldId="348"/>
        </pc:sldMkLst>
        <pc:spChg chg="mod">
          <ac:chgData name="Roelien Smit | NBG" userId="5502fb12-c8ea-44c8-84a2-5c24115fa9e4" providerId="ADAL" clId="{8E5F3C8D-7DB5-4FF5-8556-8E6BD399CA04}" dt="2022-09-28T08:27:56.803" v="25" actId="207"/>
          <ac:spMkLst>
            <pc:docMk/>
            <pc:sldMk cId="3027514952" sldId="348"/>
            <ac:spMk id="3" creationId="{AC610E9C-3E7D-18B8-0C4C-07E590AA613B}"/>
          </ac:spMkLst>
        </pc:spChg>
      </pc:sldChg>
      <pc:sldChg chg="modSp mod">
        <pc:chgData name="Roelien Smit | NBG" userId="5502fb12-c8ea-44c8-84a2-5c24115fa9e4" providerId="ADAL" clId="{8E5F3C8D-7DB5-4FF5-8556-8E6BD399CA04}" dt="2022-09-28T08:28:01.417" v="26" actId="207"/>
        <pc:sldMkLst>
          <pc:docMk/>
          <pc:sldMk cId="1204976882" sldId="350"/>
        </pc:sldMkLst>
        <pc:spChg chg="mod">
          <ac:chgData name="Roelien Smit | NBG" userId="5502fb12-c8ea-44c8-84a2-5c24115fa9e4" providerId="ADAL" clId="{8E5F3C8D-7DB5-4FF5-8556-8E6BD399CA04}" dt="2022-09-28T08:28:01.417" v="26" actId="207"/>
          <ac:spMkLst>
            <pc:docMk/>
            <pc:sldMk cId="1204976882" sldId="350"/>
            <ac:spMk id="3" creationId="{AC610E9C-3E7D-18B8-0C4C-07E590AA613B}"/>
          </ac:spMkLst>
        </pc:spChg>
      </pc:sldChg>
      <pc:sldChg chg="modSp mod">
        <pc:chgData name="Roelien Smit | NBG" userId="5502fb12-c8ea-44c8-84a2-5c24115fa9e4" providerId="ADAL" clId="{8E5F3C8D-7DB5-4FF5-8556-8E6BD399CA04}" dt="2022-09-28T08:25:45.502" v="3" actId="207"/>
        <pc:sldMkLst>
          <pc:docMk/>
          <pc:sldMk cId="820729538" sldId="352"/>
        </pc:sldMkLst>
        <pc:spChg chg="mod">
          <ac:chgData name="Roelien Smit | NBG" userId="5502fb12-c8ea-44c8-84a2-5c24115fa9e4" providerId="ADAL" clId="{8E5F3C8D-7DB5-4FF5-8556-8E6BD399CA04}" dt="2022-09-28T08:25:45.502" v="3" actId="207"/>
          <ac:spMkLst>
            <pc:docMk/>
            <pc:sldMk cId="820729538" sldId="352"/>
            <ac:spMk id="11" creationId="{46F4E24D-88E0-AA45-80E3-5DE327D8CB0A}"/>
          </ac:spMkLst>
        </pc:spChg>
      </pc:sldChg>
      <pc:sldChg chg="modSp mod">
        <pc:chgData name="Roelien Smit | NBG" userId="5502fb12-c8ea-44c8-84a2-5c24115fa9e4" providerId="ADAL" clId="{8E5F3C8D-7DB5-4FF5-8556-8E6BD399CA04}" dt="2022-09-28T08:27:36.726" v="20" actId="207"/>
        <pc:sldMkLst>
          <pc:docMk/>
          <pc:sldMk cId="3979410260" sldId="383"/>
        </pc:sldMkLst>
        <pc:spChg chg="mod">
          <ac:chgData name="Roelien Smit | NBG" userId="5502fb12-c8ea-44c8-84a2-5c24115fa9e4" providerId="ADAL" clId="{8E5F3C8D-7DB5-4FF5-8556-8E6BD399CA04}" dt="2022-09-28T08:27:36.726" v="20" actId="207"/>
          <ac:spMkLst>
            <pc:docMk/>
            <pc:sldMk cId="3979410260" sldId="383"/>
            <ac:spMk id="3" creationId="{AC610E9C-3E7D-18B8-0C4C-07E590AA613B}"/>
          </ac:spMkLst>
        </pc:spChg>
      </pc:sldChg>
      <pc:sldChg chg="modSp mod">
        <pc:chgData name="Roelien Smit | NBG" userId="5502fb12-c8ea-44c8-84a2-5c24115fa9e4" providerId="ADAL" clId="{8E5F3C8D-7DB5-4FF5-8556-8E6BD399CA04}" dt="2022-09-28T08:27:26.572" v="18" actId="207"/>
        <pc:sldMkLst>
          <pc:docMk/>
          <pc:sldMk cId="1739971844" sldId="384"/>
        </pc:sldMkLst>
        <pc:spChg chg="mod">
          <ac:chgData name="Roelien Smit | NBG" userId="5502fb12-c8ea-44c8-84a2-5c24115fa9e4" providerId="ADAL" clId="{8E5F3C8D-7DB5-4FF5-8556-8E6BD399CA04}" dt="2022-09-28T08:27:26.572" v="18" actId="207"/>
          <ac:spMkLst>
            <pc:docMk/>
            <pc:sldMk cId="1739971844" sldId="384"/>
            <ac:spMk id="3" creationId="{AC610E9C-3E7D-18B8-0C4C-07E590AA613B}"/>
          </ac:spMkLst>
        </pc:spChg>
      </pc:sldChg>
      <pc:sldChg chg="modSp mod">
        <pc:chgData name="Roelien Smit | NBG" userId="5502fb12-c8ea-44c8-84a2-5c24115fa9e4" providerId="ADAL" clId="{8E5F3C8D-7DB5-4FF5-8556-8E6BD399CA04}" dt="2022-09-28T08:27:31.323" v="19" actId="207"/>
        <pc:sldMkLst>
          <pc:docMk/>
          <pc:sldMk cId="3235233329" sldId="385"/>
        </pc:sldMkLst>
        <pc:spChg chg="mod">
          <ac:chgData name="Roelien Smit | NBG" userId="5502fb12-c8ea-44c8-84a2-5c24115fa9e4" providerId="ADAL" clId="{8E5F3C8D-7DB5-4FF5-8556-8E6BD399CA04}" dt="2022-09-28T08:27:31.323" v="19" actId="207"/>
          <ac:spMkLst>
            <pc:docMk/>
            <pc:sldMk cId="3235233329" sldId="385"/>
            <ac:spMk id="3" creationId="{AC610E9C-3E7D-18B8-0C4C-07E590AA613B}"/>
          </ac:spMkLst>
        </pc:spChg>
      </pc:sldChg>
      <pc:sldChg chg="modSp mod">
        <pc:chgData name="Roelien Smit | NBG" userId="5502fb12-c8ea-44c8-84a2-5c24115fa9e4" providerId="ADAL" clId="{8E5F3C8D-7DB5-4FF5-8556-8E6BD399CA04}" dt="2022-09-28T08:25:36.583" v="2" actId="207"/>
        <pc:sldMkLst>
          <pc:docMk/>
          <pc:sldMk cId="2241860156" sldId="386"/>
        </pc:sldMkLst>
        <pc:spChg chg="mod">
          <ac:chgData name="Roelien Smit | NBG" userId="5502fb12-c8ea-44c8-84a2-5c24115fa9e4" providerId="ADAL" clId="{8E5F3C8D-7DB5-4FF5-8556-8E6BD399CA04}" dt="2022-09-28T08:25:36.583" v="2" actId="207"/>
          <ac:spMkLst>
            <pc:docMk/>
            <pc:sldMk cId="2241860156" sldId="386"/>
            <ac:spMk id="11" creationId="{46F4E24D-88E0-AA45-80E3-5DE327D8CB0A}"/>
          </ac:spMkLst>
        </pc:spChg>
      </pc:sldChg>
      <pc:sldChg chg="modSp mod">
        <pc:chgData name="Roelien Smit | NBG" userId="5502fb12-c8ea-44c8-84a2-5c24115fa9e4" providerId="ADAL" clId="{8E5F3C8D-7DB5-4FF5-8556-8E6BD399CA04}" dt="2022-09-28T08:26:23.689" v="6" actId="207"/>
        <pc:sldMkLst>
          <pc:docMk/>
          <pc:sldMk cId="489209033" sldId="387"/>
        </pc:sldMkLst>
        <pc:spChg chg="mod">
          <ac:chgData name="Roelien Smit | NBG" userId="5502fb12-c8ea-44c8-84a2-5c24115fa9e4" providerId="ADAL" clId="{8E5F3C8D-7DB5-4FF5-8556-8E6BD399CA04}" dt="2022-09-28T08:26:23.689" v="6" actId="207"/>
          <ac:spMkLst>
            <pc:docMk/>
            <pc:sldMk cId="489209033" sldId="387"/>
            <ac:spMk id="3" creationId="{AC610E9C-3E7D-18B8-0C4C-07E590AA613B}"/>
          </ac:spMkLst>
        </pc:spChg>
      </pc:sldChg>
    </pc:docChg>
  </pc:docChgLst>
  <pc:docChgLst>
    <pc:chgData name="Paul Abspoel | NBG" userId="S::pabspoel@bijbelgenootschap.nl::ab99e2a0-7995-4fe2-a641-d085f6101af0" providerId="AD" clId="Web-{CC92C70D-1FFE-998D-B214-30D512B43287}"/>
    <pc:docChg chg="addSld delSld modSld sldOrd">
      <pc:chgData name="Paul Abspoel | NBG" userId="S::pabspoel@bijbelgenootschap.nl::ab99e2a0-7995-4fe2-a641-d085f6101af0" providerId="AD" clId="Web-{CC92C70D-1FFE-998D-B214-30D512B43287}" dt="2022-08-30T13:04:04.947" v="234" actId="20577"/>
      <pc:docMkLst>
        <pc:docMk/>
      </pc:docMkLst>
      <pc:sldChg chg="delSp modSp">
        <pc:chgData name="Paul Abspoel | NBG" userId="S::pabspoel@bijbelgenootschap.nl::ab99e2a0-7995-4fe2-a641-d085f6101af0" providerId="AD" clId="Web-{CC92C70D-1FFE-998D-B214-30D512B43287}" dt="2022-08-30T11:34:33.124" v="4" actId="1076"/>
        <pc:sldMkLst>
          <pc:docMk/>
          <pc:sldMk cId="633456238" sldId="292"/>
        </pc:sldMkLst>
        <pc:spChg chg="del">
          <ac:chgData name="Paul Abspoel | NBG" userId="S::pabspoel@bijbelgenootschap.nl::ab99e2a0-7995-4fe2-a641-d085f6101af0" providerId="AD" clId="Web-{CC92C70D-1FFE-998D-B214-30D512B43287}" dt="2022-08-30T11:34:29.671" v="3"/>
          <ac:spMkLst>
            <pc:docMk/>
            <pc:sldMk cId="633456238" sldId="292"/>
            <ac:spMk id="3" creationId="{AC610E9C-3E7D-18B8-0C4C-07E590AA613B}"/>
          </ac:spMkLst>
        </pc:spChg>
        <pc:spChg chg="mod">
          <ac:chgData name="Paul Abspoel | NBG" userId="S::pabspoel@bijbelgenootschap.nl::ab99e2a0-7995-4fe2-a641-d085f6101af0" providerId="AD" clId="Web-{CC92C70D-1FFE-998D-B214-30D512B43287}" dt="2022-08-30T11:34:33.124" v="4" actId="1076"/>
          <ac:spMkLst>
            <pc:docMk/>
            <pc:sldMk cId="633456238" sldId="292"/>
            <ac:spMk id="11" creationId="{46F4E24D-88E0-AA45-80E3-5DE327D8CB0A}"/>
          </ac:spMkLst>
        </pc:spChg>
      </pc:sldChg>
      <pc:sldChg chg="delSp modSp">
        <pc:chgData name="Paul Abspoel | NBG" userId="S::pabspoel@bijbelgenootschap.nl::ab99e2a0-7995-4fe2-a641-d085f6101af0" providerId="AD" clId="Web-{CC92C70D-1FFE-998D-B214-30D512B43287}" dt="2022-08-30T11:34:57.937" v="9" actId="1076"/>
        <pc:sldMkLst>
          <pc:docMk/>
          <pc:sldMk cId="793905969" sldId="293"/>
        </pc:sldMkLst>
        <pc:spChg chg="del">
          <ac:chgData name="Paul Abspoel | NBG" userId="S::pabspoel@bijbelgenootschap.nl::ab99e2a0-7995-4fe2-a641-d085f6101af0" providerId="AD" clId="Web-{CC92C70D-1FFE-998D-B214-30D512B43287}" dt="2022-08-30T11:34:55.046" v="8"/>
          <ac:spMkLst>
            <pc:docMk/>
            <pc:sldMk cId="793905969" sldId="293"/>
            <ac:spMk id="3" creationId="{AC610E9C-3E7D-18B8-0C4C-07E590AA613B}"/>
          </ac:spMkLst>
        </pc:spChg>
        <pc:spChg chg="mod">
          <ac:chgData name="Paul Abspoel | NBG" userId="S::pabspoel@bijbelgenootschap.nl::ab99e2a0-7995-4fe2-a641-d085f6101af0" providerId="AD" clId="Web-{CC92C70D-1FFE-998D-B214-30D512B43287}" dt="2022-08-30T11:34:57.937" v="9" actId="1076"/>
          <ac:spMkLst>
            <pc:docMk/>
            <pc:sldMk cId="793905969" sldId="293"/>
            <ac:spMk id="11" creationId="{46F4E24D-88E0-AA45-80E3-5DE327D8CB0A}"/>
          </ac:spMkLst>
        </pc:spChg>
      </pc:sldChg>
      <pc:sldChg chg="delSp modSp">
        <pc:chgData name="Paul Abspoel | NBG" userId="S::pabspoel@bijbelgenootschap.nl::ab99e2a0-7995-4fe2-a641-d085f6101af0" providerId="AD" clId="Web-{CC92C70D-1FFE-998D-B214-30D512B43287}" dt="2022-08-30T11:35:34.469" v="19" actId="1076"/>
        <pc:sldMkLst>
          <pc:docMk/>
          <pc:sldMk cId="3104852218" sldId="294"/>
        </pc:sldMkLst>
        <pc:spChg chg="del">
          <ac:chgData name="Paul Abspoel | NBG" userId="S::pabspoel@bijbelgenootschap.nl::ab99e2a0-7995-4fe2-a641-d085f6101af0" providerId="AD" clId="Web-{CC92C70D-1FFE-998D-B214-30D512B43287}" dt="2022-08-30T11:35:31.297" v="18"/>
          <ac:spMkLst>
            <pc:docMk/>
            <pc:sldMk cId="3104852218" sldId="294"/>
            <ac:spMk id="3" creationId="{AC610E9C-3E7D-18B8-0C4C-07E590AA613B}"/>
          </ac:spMkLst>
        </pc:spChg>
        <pc:spChg chg="mod">
          <ac:chgData name="Paul Abspoel | NBG" userId="S::pabspoel@bijbelgenootschap.nl::ab99e2a0-7995-4fe2-a641-d085f6101af0" providerId="AD" clId="Web-{CC92C70D-1FFE-998D-B214-30D512B43287}" dt="2022-08-30T11:35:34.469" v="19" actId="1076"/>
          <ac:spMkLst>
            <pc:docMk/>
            <pc:sldMk cId="3104852218" sldId="294"/>
            <ac:spMk id="11" creationId="{46F4E24D-88E0-AA45-80E3-5DE327D8CB0A}"/>
          </ac:spMkLst>
        </pc:spChg>
      </pc:sldChg>
      <pc:sldChg chg="delSp modSp">
        <pc:chgData name="Paul Abspoel | NBG" userId="S::pabspoel@bijbelgenootschap.nl::ab99e2a0-7995-4fe2-a641-d085f6101af0" providerId="AD" clId="Web-{CC92C70D-1FFE-998D-B214-30D512B43287}" dt="2022-08-30T11:40:34.526" v="43" actId="1076"/>
        <pc:sldMkLst>
          <pc:docMk/>
          <pc:sldMk cId="61877782" sldId="295"/>
        </pc:sldMkLst>
        <pc:spChg chg="del">
          <ac:chgData name="Paul Abspoel | NBG" userId="S::pabspoel@bijbelgenootschap.nl::ab99e2a0-7995-4fe2-a641-d085f6101af0" providerId="AD" clId="Web-{CC92C70D-1FFE-998D-B214-30D512B43287}" dt="2022-08-30T11:40:32.385" v="42"/>
          <ac:spMkLst>
            <pc:docMk/>
            <pc:sldMk cId="61877782" sldId="295"/>
            <ac:spMk id="3" creationId="{AC610E9C-3E7D-18B8-0C4C-07E590AA613B}"/>
          </ac:spMkLst>
        </pc:spChg>
        <pc:spChg chg="mod">
          <ac:chgData name="Paul Abspoel | NBG" userId="S::pabspoel@bijbelgenootschap.nl::ab99e2a0-7995-4fe2-a641-d085f6101af0" providerId="AD" clId="Web-{CC92C70D-1FFE-998D-B214-30D512B43287}" dt="2022-08-30T11:40:34.526" v="43" actId="1076"/>
          <ac:spMkLst>
            <pc:docMk/>
            <pc:sldMk cId="61877782" sldId="295"/>
            <ac:spMk id="11" creationId="{46F4E24D-88E0-AA45-80E3-5DE327D8CB0A}"/>
          </ac:spMkLst>
        </pc:spChg>
      </pc:sldChg>
      <pc:sldChg chg="delSp modSp">
        <pc:chgData name="Paul Abspoel | NBG" userId="S::pabspoel@bijbelgenootschap.nl::ab99e2a0-7995-4fe2-a641-d085f6101af0" providerId="AD" clId="Web-{CC92C70D-1FFE-998D-B214-30D512B43287}" dt="2022-08-30T11:41:34.371" v="53" actId="1076"/>
        <pc:sldMkLst>
          <pc:docMk/>
          <pc:sldMk cId="2121856820" sldId="296"/>
        </pc:sldMkLst>
        <pc:spChg chg="del">
          <ac:chgData name="Paul Abspoel | NBG" userId="S::pabspoel@bijbelgenootschap.nl::ab99e2a0-7995-4fe2-a641-d085f6101af0" providerId="AD" clId="Web-{CC92C70D-1FFE-998D-B214-30D512B43287}" dt="2022-08-30T11:41:30.152" v="52"/>
          <ac:spMkLst>
            <pc:docMk/>
            <pc:sldMk cId="2121856820" sldId="296"/>
            <ac:spMk id="3" creationId="{AC610E9C-3E7D-18B8-0C4C-07E590AA613B}"/>
          </ac:spMkLst>
        </pc:spChg>
        <pc:spChg chg="mod">
          <ac:chgData name="Paul Abspoel | NBG" userId="S::pabspoel@bijbelgenootschap.nl::ab99e2a0-7995-4fe2-a641-d085f6101af0" providerId="AD" clId="Web-{CC92C70D-1FFE-998D-B214-30D512B43287}" dt="2022-08-30T11:41:34.371" v="53" actId="1076"/>
          <ac:spMkLst>
            <pc:docMk/>
            <pc:sldMk cId="2121856820" sldId="296"/>
            <ac:spMk id="11" creationId="{46F4E24D-88E0-AA45-80E3-5DE327D8CB0A}"/>
          </ac:spMkLst>
        </pc:spChg>
      </pc:sldChg>
      <pc:sldChg chg="delSp modSp">
        <pc:chgData name="Paul Abspoel | NBG" userId="S::pabspoel@bijbelgenootschap.nl::ab99e2a0-7995-4fe2-a641-d085f6101af0" providerId="AD" clId="Web-{CC92C70D-1FFE-998D-B214-30D512B43287}" dt="2022-08-30T11:42:50.530" v="62" actId="1076"/>
        <pc:sldMkLst>
          <pc:docMk/>
          <pc:sldMk cId="2308944748" sldId="297"/>
        </pc:sldMkLst>
        <pc:spChg chg="del">
          <ac:chgData name="Paul Abspoel | NBG" userId="S::pabspoel@bijbelgenootschap.nl::ab99e2a0-7995-4fe2-a641-d085f6101af0" providerId="AD" clId="Web-{CC92C70D-1FFE-998D-B214-30D512B43287}" dt="2022-08-30T11:42:46.717" v="61"/>
          <ac:spMkLst>
            <pc:docMk/>
            <pc:sldMk cId="2308944748" sldId="297"/>
            <ac:spMk id="3" creationId="{AC610E9C-3E7D-18B8-0C4C-07E590AA613B}"/>
          </ac:spMkLst>
        </pc:spChg>
        <pc:spChg chg="mod">
          <ac:chgData name="Paul Abspoel | NBG" userId="S::pabspoel@bijbelgenootschap.nl::ab99e2a0-7995-4fe2-a641-d085f6101af0" providerId="AD" clId="Web-{CC92C70D-1FFE-998D-B214-30D512B43287}" dt="2022-08-30T11:42:50.530" v="62" actId="1076"/>
          <ac:spMkLst>
            <pc:docMk/>
            <pc:sldMk cId="2308944748" sldId="297"/>
            <ac:spMk id="11" creationId="{46F4E24D-88E0-AA45-80E3-5DE327D8CB0A}"/>
          </ac:spMkLst>
        </pc:spChg>
      </pc:sldChg>
      <pc:sldChg chg="delSp modSp">
        <pc:chgData name="Paul Abspoel | NBG" userId="S::pabspoel@bijbelgenootschap.nl::ab99e2a0-7995-4fe2-a641-d085f6101af0" providerId="AD" clId="Web-{CC92C70D-1FFE-998D-B214-30D512B43287}" dt="2022-08-30T11:44:12.220" v="74" actId="1076"/>
        <pc:sldMkLst>
          <pc:docMk/>
          <pc:sldMk cId="1999912412" sldId="298"/>
        </pc:sldMkLst>
        <pc:spChg chg="del">
          <ac:chgData name="Paul Abspoel | NBG" userId="S::pabspoel@bijbelgenootschap.nl::ab99e2a0-7995-4fe2-a641-d085f6101af0" providerId="AD" clId="Web-{CC92C70D-1FFE-998D-B214-30D512B43287}" dt="2022-08-30T11:44:09.548" v="73"/>
          <ac:spMkLst>
            <pc:docMk/>
            <pc:sldMk cId="1999912412" sldId="298"/>
            <ac:spMk id="3" creationId="{AC610E9C-3E7D-18B8-0C4C-07E590AA613B}"/>
          </ac:spMkLst>
        </pc:spChg>
        <pc:spChg chg="mod">
          <ac:chgData name="Paul Abspoel | NBG" userId="S::pabspoel@bijbelgenootschap.nl::ab99e2a0-7995-4fe2-a641-d085f6101af0" providerId="AD" clId="Web-{CC92C70D-1FFE-998D-B214-30D512B43287}" dt="2022-08-30T11:44:12.220" v="74" actId="1076"/>
          <ac:spMkLst>
            <pc:docMk/>
            <pc:sldMk cId="1999912412" sldId="298"/>
            <ac:spMk id="11" creationId="{46F4E24D-88E0-AA45-80E3-5DE327D8CB0A}"/>
          </ac:spMkLst>
        </pc:spChg>
      </pc:sldChg>
      <pc:sldChg chg="delSp modSp">
        <pc:chgData name="Paul Abspoel | NBG" userId="S::pabspoel@bijbelgenootschap.nl::ab99e2a0-7995-4fe2-a641-d085f6101af0" providerId="AD" clId="Web-{CC92C70D-1FFE-998D-B214-30D512B43287}" dt="2022-08-30T11:46:07.067" v="81" actId="1076"/>
        <pc:sldMkLst>
          <pc:docMk/>
          <pc:sldMk cId="2851421844" sldId="299"/>
        </pc:sldMkLst>
        <pc:spChg chg="del">
          <ac:chgData name="Paul Abspoel | NBG" userId="S::pabspoel@bijbelgenootschap.nl::ab99e2a0-7995-4fe2-a641-d085f6101af0" providerId="AD" clId="Web-{CC92C70D-1FFE-998D-B214-30D512B43287}" dt="2022-08-30T11:46:04.395" v="80"/>
          <ac:spMkLst>
            <pc:docMk/>
            <pc:sldMk cId="2851421844" sldId="299"/>
            <ac:spMk id="3" creationId="{AC610E9C-3E7D-18B8-0C4C-07E590AA613B}"/>
          </ac:spMkLst>
        </pc:spChg>
        <pc:spChg chg="mod">
          <ac:chgData name="Paul Abspoel | NBG" userId="S::pabspoel@bijbelgenootschap.nl::ab99e2a0-7995-4fe2-a641-d085f6101af0" providerId="AD" clId="Web-{CC92C70D-1FFE-998D-B214-30D512B43287}" dt="2022-08-30T11:46:07.067" v="81" actId="1076"/>
          <ac:spMkLst>
            <pc:docMk/>
            <pc:sldMk cId="2851421844" sldId="299"/>
            <ac:spMk id="11" creationId="{46F4E24D-88E0-AA45-80E3-5DE327D8CB0A}"/>
          </ac:spMkLst>
        </pc:spChg>
      </pc:sldChg>
      <pc:sldChg chg="delSp modSp">
        <pc:chgData name="Paul Abspoel | NBG" userId="S::pabspoel@bijbelgenootschap.nl::ab99e2a0-7995-4fe2-a641-d085f6101af0" providerId="AD" clId="Web-{CC92C70D-1FFE-998D-B214-30D512B43287}" dt="2022-08-30T11:47:19.038" v="90" actId="1076"/>
        <pc:sldMkLst>
          <pc:docMk/>
          <pc:sldMk cId="382556271" sldId="300"/>
        </pc:sldMkLst>
        <pc:spChg chg="del">
          <ac:chgData name="Paul Abspoel | NBG" userId="S::pabspoel@bijbelgenootschap.nl::ab99e2a0-7995-4fe2-a641-d085f6101af0" providerId="AD" clId="Web-{CC92C70D-1FFE-998D-B214-30D512B43287}" dt="2022-08-30T11:47:16.476" v="89"/>
          <ac:spMkLst>
            <pc:docMk/>
            <pc:sldMk cId="382556271" sldId="300"/>
            <ac:spMk id="3" creationId="{AC610E9C-3E7D-18B8-0C4C-07E590AA613B}"/>
          </ac:spMkLst>
        </pc:spChg>
        <pc:spChg chg="mod">
          <ac:chgData name="Paul Abspoel | NBG" userId="S::pabspoel@bijbelgenootschap.nl::ab99e2a0-7995-4fe2-a641-d085f6101af0" providerId="AD" clId="Web-{CC92C70D-1FFE-998D-B214-30D512B43287}" dt="2022-08-30T11:47:19.038" v="90" actId="1076"/>
          <ac:spMkLst>
            <pc:docMk/>
            <pc:sldMk cId="382556271" sldId="300"/>
            <ac:spMk id="11" creationId="{46F4E24D-88E0-AA45-80E3-5DE327D8CB0A}"/>
          </ac:spMkLst>
        </pc:spChg>
      </pc:sldChg>
      <pc:sldChg chg="delSp modSp">
        <pc:chgData name="Paul Abspoel | NBG" userId="S::pabspoel@bijbelgenootschap.nl::ab99e2a0-7995-4fe2-a641-d085f6101af0" providerId="AD" clId="Web-{CC92C70D-1FFE-998D-B214-30D512B43287}" dt="2022-08-30T11:49:20.542" v="101" actId="1076"/>
        <pc:sldMkLst>
          <pc:docMk/>
          <pc:sldMk cId="1371681816" sldId="301"/>
        </pc:sldMkLst>
        <pc:spChg chg="del">
          <ac:chgData name="Paul Abspoel | NBG" userId="S::pabspoel@bijbelgenootschap.nl::ab99e2a0-7995-4fe2-a641-d085f6101af0" providerId="AD" clId="Web-{CC92C70D-1FFE-998D-B214-30D512B43287}" dt="2022-08-30T11:49:17.464" v="100"/>
          <ac:spMkLst>
            <pc:docMk/>
            <pc:sldMk cId="1371681816" sldId="301"/>
            <ac:spMk id="3" creationId="{AC610E9C-3E7D-18B8-0C4C-07E590AA613B}"/>
          </ac:spMkLst>
        </pc:spChg>
        <pc:spChg chg="mod">
          <ac:chgData name="Paul Abspoel | NBG" userId="S::pabspoel@bijbelgenootschap.nl::ab99e2a0-7995-4fe2-a641-d085f6101af0" providerId="AD" clId="Web-{CC92C70D-1FFE-998D-B214-30D512B43287}" dt="2022-08-30T11:49:20.542" v="101" actId="1076"/>
          <ac:spMkLst>
            <pc:docMk/>
            <pc:sldMk cId="1371681816" sldId="301"/>
            <ac:spMk id="11" creationId="{46F4E24D-88E0-AA45-80E3-5DE327D8CB0A}"/>
          </ac:spMkLst>
        </pc:spChg>
      </pc:sldChg>
      <pc:sldChg chg="delSp modSp">
        <pc:chgData name="Paul Abspoel | NBG" userId="S::pabspoel@bijbelgenootschap.nl::ab99e2a0-7995-4fe2-a641-d085f6101af0" providerId="AD" clId="Web-{CC92C70D-1FFE-998D-B214-30D512B43287}" dt="2022-08-30T11:50:10.153" v="110" actId="1076"/>
        <pc:sldMkLst>
          <pc:docMk/>
          <pc:sldMk cId="2211426725" sldId="302"/>
        </pc:sldMkLst>
        <pc:spChg chg="del">
          <ac:chgData name="Paul Abspoel | NBG" userId="S::pabspoel@bijbelgenootschap.nl::ab99e2a0-7995-4fe2-a641-d085f6101af0" providerId="AD" clId="Web-{CC92C70D-1FFE-998D-B214-30D512B43287}" dt="2022-08-30T11:50:07.778" v="109"/>
          <ac:spMkLst>
            <pc:docMk/>
            <pc:sldMk cId="2211426725" sldId="302"/>
            <ac:spMk id="3" creationId="{AC610E9C-3E7D-18B8-0C4C-07E590AA613B}"/>
          </ac:spMkLst>
        </pc:spChg>
        <pc:spChg chg="mod">
          <ac:chgData name="Paul Abspoel | NBG" userId="S::pabspoel@bijbelgenootschap.nl::ab99e2a0-7995-4fe2-a641-d085f6101af0" providerId="AD" clId="Web-{CC92C70D-1FFE-998D-B214-30D512B43287}" dt="2022-08-30T11:50:10.153" v="110" actId="1076"/>
          <ac:spMkLst>
            <pc:docMk/>
            <pc:sldMk cId="2211426725" sldId="302"/>
            <ac:spMk id="11" creationId="{46F4E24D-88E0-AA45-80E3-5DE327D8CB0A}"/>
          </ac:spMkLst>
        </pc:spChg>
      </pc:sldChg>
      <pc:sldChg chg="delSp modSp">
        <pc:chgData name="Paul Abspoel | NBG" userId="S::pabspoel@bijbelgenootschap.nl::ab99e2a0-7995-4fe2-a641-d085f6101af0" providerId="AD" clId="Web-{CC92C70D-1FFE-998D-B214-30D512B43287}" dt="2022-08-30T11:51:12.830" v="125" actId="1076"/>
        <pc:sldMkLst>
          <pc:docMk/>
          <pc:sldMk cId="369750337" sldId="303"/>
        </pc:sldMkLst>
        <pc:spChg chg="del mod">
          <ac:chgData name="Paul Abspoel | NBG" userId="S::pabspoel@bijbelgenootschap.nl::ab99e2a0-7995-4fe2-a641-d085f6101af0" providerId="AD" clId="Web-{CC92C70D-1FFE-998D-B214-30D512B43287}" dt="2022-08-30T11:51:09.780" v="124"/>
          <ac:spMkLst>
            <pc:docMk/>
            <pc:sldMk cId="369750337" sldId="303"/>
            <ac:spMk id="3" creationId="{AC610E9C-3E7D-18B8-0C4C-07E590AA613B}"/>
          </ac:spMkLst>
        </pc:spChg>
        <pc:spChg chg="mod">
          <ac:chgData name="Paul Abspoel | NBG" userId="S::pabspoel@bijbelgenootschap.nl::ab99e2a0-7995-4fe2-a641-d085f6101af0" providerId="AD" clId="Web-{CC92C70D-1FFE-998D-B214-30D512B43287}" dt="2022-08-30T11:51:12.830" v="125" actId="1076"/>
          <ac:spMkLst>
            <pc:docMk/>
            <pc:sldMk cId="369750337" sldId="303"/>
            <ac:spMk id="11" creationId="{46F4E24D-88E0-AA45-80E3-5DE327D8CB0A}"/>
          </ac:spMkLst>
        </pc:spChg>
      </pc:sldChg>
      <pc:sldChg chg="delSp">
        <pc:chgData name="Paul Abspoel | NBG" userId="S::pabspoel@bijbelgenootschap.nl::ab99e2a0-7995-4fe2-a641-d085f6101af0" providerId="AD" clId="Web-{CC92C70D-1FFE-998D-B214-30D512B43287}" dt="2022-08-30T11:51:53.234" v="133"/>
        <pc:sldMkLst>
          <pc:docMk/>
          <pc:sldMk cId="1032017807" sldId="304"/>
        </pc:sldMkLst>
        <pc:spChg chg="del">
          <ac:chgData name="Paul Abspoel | NBG" userId="S::pabspoel@bijbelgenootschap.nl::ab99e2a0-7995-4fe2-a641-d085f6101af0" providerId="AD" clId="Web-{CC92C70D-1FFE-998D-B214-30D512B43287}" dt="2022-08-30T11:51:53.234" v="133"/>
          <ac:spMkLst>
            <pc:docMk/>
            <pc:sldMk cId="1032017807" sldId="304"/>
            <ac:spMk id="3" creationId="{AC610E9C-3E7D-18B8-0C4C-07E590AA613B}"/>
          </ac:spMkLst>
        </pc:spChg>
      </pc:sldChg>
      <pc:sldChg chg="delSp modSp">
        <pc:chgData name="Paul Abspoel | NBG" userId="S::pabspoel@bijbelgenootschap.nl::ab99e2a0-7995-4fe2-a641-d085f6101af0" providerId="AD" clId="Web-{CC92C70D-1FFE-998D-B214-30D512B43287}" dt="2022-08-30T11:52:27.157" v="140" actId="1076"/>
        <pc:sldMkLst>
          <pc:docMk/>
          <pc:sldMk cId="2428858417" sldId="305"/>
        </pc:sldMkLst>
        <pc:spChg chg="del">
          <ac:chgData name="Paul Abspoel | NBG" userId="S::pabspoel@bijbelgenootschap.nl::ab99e2a0-7995-4fe2-a641-d085f6101af0" providerId="AD" clId="Web-{CC92C70D-1FFE-998D-B214-30D512B43287}" dt="2022-08-30T11:52:24.907" v="139"/>
          <ac:spMkLst>
            <pc:docMk/>
            <pc:sldMk cId="2428858417" sldId="305"/>
            <ac:spMk id="3" creationId="{AC610E9C-3E7D-18B8-0C4C-07E590AA613B}"/>
          </ac:spMkLst>
        </pc:spChg>
        <pc:spChg chg="mod">
          <ac:chgData name="Paul Abspoel | NBG" userId="S::pabspoel@bijbelgenootschap.nl::ab99e2a0-7995-4fe2-a641-d085f6101af0" providerId="AD" clId="Web-{CC92C70D-1FFE-998D-B214-30D512B43287}" dt="2022-08-30T11:52:27.157" v="140" actId="1076"/>
          <ac:spMkLst>
            <pc:docMk/>
            <pc:sldMk cId="2428858417" sldId="305"/>
            <ac:spMk id="11" creationId="{46F4E24D-88E0-AA45-80E3-5DE327D8CB0A}"/>
          </ac:spMkLst>
        </pc:spChg>
      </pc:sldChg>
      <pc:sldChg chg="delSp modSp">
        <pc:chgData name="Paul Abspoel | NBG" userId="S::pabspoel@bijbelgenootschap.nl::ab99e2a0-7995-4fe2-a641-d085f6101af0" providerId="AD" clId="Web-{CC92C70D-1FFE-998D-B214-30D512B43287}" dt="2022-08-30T11:53:07.987" v="148" actId="1076"/>
        <pc:sldMkLst>
          <pc:docMk/>
          <pc:sldMk cId="4121599435" sldId="306"/>
        </pc:sldMkLst>
        <pc:spChg chg="del">
          <ac:chgData name="Paul Abspoel | NBG" userId="S::pabspoel@bijbelgenootschap.nl::ab99e2a0-7995-4fe2-a641-d085f6101af0" providerId="AD" clId="Web-{CC92C70D-1FFE-998D-B214-30D512B43287}" dt="2022-08-30T11:53:05.252" v="147"/>
          <ac:spMkLst>
            <pc:docMk/>
            <pc:sldMk cId="4121599435" sldId="306"/>
            <ac:spMk id="3" creationId="{AC610E9C-3E7D-18B8-0C4C-07E590AA613B}"/>
          </ac:spMkLst>
        </pc:spChg>
        <pc:spChg chg="mod">
          <ac:chgData name="Paul Abspoel | NBG" userId="S::pabspoel@bijbelgenootschap.nl::ab99e2a0-7995-4fe2-a641-d085f6101af0" providerId="AD" clId="Web-{CC92C70D-1FFE-998D-B214-30D512B43287}" dt="2022-08-30T11:53:07.987" v="148" actId="1076"/>
          <ac:spMkLst>
            <pc:docMk/>
            <pc:sldMk cId="4121599435" sldId="306"/>
            <ac:spMk id="11" creationId="{46F4E24D-88E0-AA45-80E3-5DE327D8CB0A}"/>
          </ac:spMkLst>
        </pc:spChg>
      </pc:sldChg>
      <pc:sldChg chg="delSp modSp">
        <pc:chgData name="Paul Abspoel | NBG" userId="S::pabspoel@bijbelgenootschap.nl::ab99e2a0-7995-4fe2-a641-d085f6101af0" providerId="AD" clId="Web-{CC92C70D-1FFE-998D-B214-30D512B43287}" dt="2022-08-30T11:54:11.785" v="159" actId="1076"/>
        <pc:sldMkLst>
          <pc:docMk/>
          <pc:sldMk cId="676581819" sldId="307"/>
        </pc:sldMkLst>
        <pc:spChg chg="del mod">
          <ac:chgData name="Paul Abspoel | NBG" userId="S::pabspoel@bijbelgenootschap.nl::ab99e2a0-7995-4fe2-a641-d085f6101af0" providerId="AD" clId="Web-{CC92C70D-1FFE-998D-B214-30D512B43287}" dt="2022-08-30T11:54:09.067" v="158"/>
          <ac:spMkLst>
            <pc:docMk/>
            <pc:sldMk cId="676581819" sldId="307"/>
            <ac:spMk id="3" creationId="{AC610E9C-3E7D-18B8-0C4C-07E590AA613B}"/>
          </ac:spMkLst>
        </pc:spChg>
        <pc:spChg chg="mod">
          <ac:chgData name="Paul Abspoel | NBG" userId="S::pabspoel@bijbelgenootschap.nl::ab99e2a0-7995-4fe2-a641-d085f6101af0" providerId="AD" clId="Web-{CC92C70D-1FFE-998D-B214-30D512B43287}" dt="2022-08-30T11:54:11.785" v="159" actId="1076"/>
          <ac:spMkLst>
            <pc:docMk/>
            <pc:sldMk cId="676581819" sldId="307"/>
            <ac:spMk id="11" creationId="{46F4E24D-88E0-AA45-80E3-5DE327D8CB0A}"/>
          </ac:spMkLst>
        </pc:spChg>
      </pc:sldChg>
      <pc:sldChg chg="delSp modSp">
        <pc:chgData name="Paul Abspoel | NBG" userId="S::pabspoel@bijbelgenootschap.nl::ab99e2a0-7995-4fe2-a641-d085f6101af0" providerId="AD" clId="Web-{CC92C70D-1FFE-998D-B214-30D512B43287}" dt="2022-08-30T11:55:07.381" v="168" actId="1076"/>
        <pc:sldMkLst>
          <pc:docMk/>
          <pc:sldMk cId="183985880" sldId="308"/>
        </pc:sldMkLst>
        <pc:spChg chg="del">
          <ac:chgData name="Paul Abspoel | NBG" userId="S::pabspoel@bijbelgenootschap.nl::ab99e2a0-7995-4fe2-a641-d085f6101af0" providerId="AD" clId="Web-{CC92C70D-1FFE-998D-B214-30D512B43287}" dt="2022-08-30T11:55:04.287" v="167"/>
          <ac:spMkLst>
            <pc:docMk/>
            <pc:sldMk cId="183985880" sldId="308"/>
            <ac:spMk id="3" creationId="{AC610E9C-3E7D-18B8-0C4C-07E590AA613B}"/>
          </ac:spMkLst>
        </pc:spChg>
        <pc:spChg chg="mod">
          <ac:chgData name="Paul Abspoel | NBG" userId="S::pabspoel@bijbelgenootschap.nl::ab99e2a0-7995-4fe2-a641-d085f6101af0" providerId="AD" clId="Web-{CC92C70D-1FFE-998D-B214-30D512B43287}" dt="2022-08-30T11:55:07.381" v="168" actId="1076"/>
          <ac:spMkLst>
            <pc:docMk/>
            <pc:sldMk cId="183985880" sldId="308"/>
            <ac:spMk id="11" creationId="{46F4E24D-88E0-AA45-80E3-5DE327D8CB0A}"/>
          </ac:spMkLst>
        </pc:spChg>
      </pc:sldChg>
      <pc:sldChg chg="delSp modSp">
        <pc:chgData name="Paul Abspoel | NBG" userId="S::pabspoel@bijbelgenootschap.nl::ab99e2a0-7995-4fe2-a641-d085f6101af0" providerId="AD" clId="Web-{CC92C70D-1FFE-998D-B214-30D512B43287}" dt="2022-08-30T11:56:24.383" v="183" actId="1076"/>
        <pc:sldMkLst>
          <pc:docMk/>
          <pc:sldMk cId="1082029383" sldId="309"/>
        </pc:sldMkLst>
        <pc:spChg chg="mod">
          <ac:chgData name="Paul Abspoel | NBG" userId="S::pabspoel@bijbelgenootschap.nl::ab99e2a0-7995-4fe2-a641-d085f6101af0" providerId="AD" clId="Web-{CC92C70D-1FFE-998D-B214-30D512B43287}" dt="2022-08-30T11:56:24.383" v="183" actId="1076"/>
          <ac:spMkLst>
            <pc:docMk/>
            <pc:sldMk cId="1082029383" sldId="309"/>
            <ac:spMk id="3" creationId="{AC610E9C-3E7D-18B8-0C4C-07E590AA613B}"/>
          </ac:spMkLst>
        </pc:spChg>
        <pc:spChg chg="del">
          <ac:chgData name="Paul Abspoel | NBG" userId="S::pabspoel@bijbelgenootschap.nl::ab99e2a0-7995-4fe2-a641-d085f6101af0" providerId="AD" clId="Web-{CC92C70D-1FFE-998D-B214-30D512B43287}" dt="2022-08-30T11:56:21.227" v="182"/>
          <ac:spMkLst>
            <pc:docMk/>
            <pc:sldMk cId="1082029383" sldId="309"/>
            <ac:spMk id="9" creationId="{8E30B526-61FC-E14D-AAB1-D2C55D97BF0C}"/>
          </ac:spMkLst>
        </pc:spChg>
        <pc:spChg chg="del">
          <ac:chgData name="Paul Abspoel | NBG" userId="S::pabspoel@bijbelgenootschap.nl::ab99e2a0-7995-4fe2-a641-d085f6101af0" providerId="AD" clId="Web-{CC92C70D-1FFE-998D-B214-30D512B43287}" dt="2022-08-30T11:56:19.242" v="181"/>
          <ac:spMkLst>
            <pc:docMk/>
            <pc:sldMk cId="1082029383" sldId="309"/>
            <ac:spMk id="11" creationId="{46F4E24D-88E0-AA45-80E3-5DE327D8CB0A}"/>
          </ac:spMkLst>
        </pc:spChg>
      </pc:sldChg>
      <pc:sldChg chg="delSp">
        <pc:chgData name="Paul Abspoel | NBG" userId="S::pabspoel@bijbelgenootschap.nl::ab99e2a0-7995-4fe2-a641-d085f6101af0" providerId="AD" clId="Web-{CC92C70D-1FFE-998D-B214-30D512B43287}" dt="2022-08-30T11:56:55.431" v="189"/>
        <pc:sldMkLst>
          <pc:docMk/>
          <pc:sldMk cId="3140185371" sldId="310"/>
        </pc:sldMkLst>
        <pc:spChg chg="del">
          <ac:chgData name="Paul Abspoel | NBG" userId="S::pabspoel@bijbelgenootschap.nl::ab99e2a0-7995-4fe2-a641-d085f6101af0" providerId="AD" clId="Web-{CC92C70D-1FFE-998D-B214-30D512B43287}" dt="2022-08-30T11:56:55.431" v="189"/>
          <ac:spMkLst>
            <pc:docMk/>
            <pc:sldMk cId="3140185371" sldId="310"/>
            <ac:spMk id="3" creationId="{AC610E9C-3E7D-18B8-0C4C-07E590AA613B}"/>
          </ac:spMkLst>
        </pc:spChg>
      </pc:sldChg>
      <pc:sldChg chg="modSp">
        <pc:chgData name="Paul Abspoel | NBG" userId="S::pabspoel@bijbelgenootschap.nl::ab99e2a0-7995-4fe2-a641-d085f6101af0" providerId="AD" clId="Web-{CC92C70D-1FFE-998D-B214-30D512B43287}" dt="2022-08-30T11:58:42.200" v="198" actId="20577"/>
        <pc:sldMkLst>
          <pc:docMk/>
          <pc:sldMk cId="3981439528" sldId="311"/>
        </pc:sldMkLst>
        <pc:spChg chg="mod">
          <ac:chgData name="Paul Abspoel | NBG" userId="S::pabspoel@bijbelgenootschap.nl::ab99e2a0-7995-4fe2-a641-d085f6101af0" providerId="AD" clId="Web-{CC92C70D-1FFE-998D-B214-30D512B43287}" dt="2022-08-30T11:58:42.200" v="198" actId="20577"/>
          <ac:spMkLst>
            <pc:docMk/>
            <pc:sldMk cId="3981439528" sldId="311"/>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34:45.421" v="7" actId="1076"/>
        <pc:sldMkLst>
          <pc:docMk/>
          <pc:sldMk cId="3085884901" sldId="313"/>
        </pc:sldMkLst>
        <pc:spChg chg="mod">
          <ac:chgData name="Paul Abspoel | NBG" userId="S::pabspoel@bijbelgenootschap.nl::ab99e2a0-7995-4fe2-a641-d085f6101af0" providerId="AD" clId="Web-{CC92C70D-1FFE-998D-B214-30D512B43287}" dt="2022-08-30T11:34:45.421" v="7" actId="1076"/>
          <ac:spMkLst>
            <pc:docMk/>
            <pc:sldMk cId="3085884901" sldId="313"/>
            <ac:spMk id="3" creationId="{AC610E9C-3E7D-18B8-0C4C-07E590AA613B}"/>
          </ac:spMkLst>
        </pc:spChg>
        <pc:spChg chg="del">
          <ac:chgData name="Paul Abspoel | NBG" userId="S::pabspoel@bijbelgenootschap.nl::ab99e2a0-7995-4fe2-a641-d085f6101af0" providerId="AD" clId="Web-{CC92C70D-1FFE-998D-B214-30D512B43287}" dt="2022-08-30T11:34:41.124" v="5"/>
          <ac:spMkLst>
            <pc:docMk/>
            <pc:sldMk cId="3085884901" sldId="313"/>
            <ac:spMk id="9" creationId="{8E30B526-61FC-E14D-AAB1-D2C55D97BF0C}"/>
          </ac:spMkLst>
        </pc:spChg>
        <pc:spChg chg="del">
          <ac:chgData name="Paul Abspoel | NBG" userId="S::pabspoel@bijbelgenootschap.nl::ab99e2a0-7995-4fe2-a641-d085f6101af0" providerId="AD" clId="Web-{CC92C70D-1FFE-998D-B214-30D512B43287}" dt="2022-08-30T11:34:42.655" v="6"/>
          <ac:spMkLst>
            <pc:docMk/>
            <pc:sldMk cId="3085884901" sldId="313"/>
            <ac:spMk id="11" creationId="{46F4E24D-88E0-AA45-80E3-5DE327D8CB0A}"/>
          </ac:spMkLst>
        </pc:spChg>
      </pc:sldChg>
      <pc:sldChg chg="addSp delSp modSp add replId">
        <pc:chgData name="Paul Abspoel | NBG" userId="S::pabspoel@bijbelgenootschap.nl::ab99e2a0-7995-4fe2-a641-d085f6101af0" providerId="AD" clId="Web-{CC92C70D-1FFE-998D-B214-30D512B43287}" dt="2022-08-30T11:35:24.641" v="17" actId="1076"/>
        <pc:sldMkLst>
          <pc:docMk/>
          <pc:sldMk cId="80892397" sldId="314"/>
        </pc:sldMkLst>
        <pc:spChg chg="mod">
          <ac:chgData name="Paul Abspoel | NBG" userId="S::pabspoel@bijbelgenootschap.nl::ab99e2a0-7995-4fe2-a641-d085f6101af0" providerId="AD" clId="Web-{CC92C70D-1FFE-998D-B214-30D512B43287}" dt="2022-08-30T11:35:24.641" v="17" actId="1076"/>
          <ac:spMkLst>
            <pc:docMk/>
            <pc:sldMk cId="80892397" sldId="314"/>
            <ac:spMk id="3" creationId="{AC610E9C-3E7D-18B8-0C4C-07E590AA613B}"/>
          </ac:spMkLst>
        </pc:spChg>
        <pc:spChg chg="add del">
          <ac:chgData name="Paul Abspoel | NBG" userId="S::pabspoel@bijbelgenootschap.nl::ab99e2a0-7995-4fe2-a641-d085f6101af0" providerId="AD" clId="Web-{CC92C70D-1FFE-998D-B214-30D512B43287}" dt="2022-08-30T11:35:18.797" v="15"/>
          <ac:spMkLst>
            <pc:docMk/>
            <pc:sldMk cId="80892397" sldId="314"/>
            <ac:spMk id="9" creationId="{8E30B526-61FC-E14D-AAB1-D2C55D97BF0C}"/>
          </ac:spMkLst>
        </pc:spChg>
        <pc:spChg chg="add del">
          <ac:chgData name="Paul Abspoel | NBG" userId="S::pabspoel@bijbelgenootschap.nl::ab99e2a0-7995-4fe2-a641-d085f6101af0" providerId="AD" clId="Web-{CC92C70D-1FFE-998D-B214-30D512B43287}" dt="2022-08-30T11:35:18.797" v="14"/>
          <ac:spMkLst>
            <pc:docMk/>
            <pc:sldMk cId="80892397" sldId="314"/>
            <ac:spMk id="11" creationId="{46F4E24D-88E0-AA45-80E3-5DE327D8CB0A}"/>
          </ac:spMkLst>
        </pc:spChg>
      </pc:sldChg>
      <pc:sldChg chg="addSp delSp modSp add replId">
        <pc:chgData name="Paul Abspoel | NBG" userId="S::pabspoel@bijbelgenootschap.nl::ab99e2a0-7995-4fe2-a641-d085f6101af0" providerId="AD" clId="Web-{CC92C70D-1FFE-998D-B214-30D512B43287}" dt="2022-08-30T11:36:08.064" v="25" actId="1076"/>
        <pc:sldMkLst>
          <pc:docMk/>
          <pc:sldMk cId="1513809219" sldId="315"/>
        </pc:sldMkLst>
        <pc:spChg chg="add del mod">
          <ac:chgData name="Paul Abspoel | NBG" userId="S::pabspoel@bijbelgenootschap.nl::ab99e2a0-7995-4fe2-a641-d085f6101af0" providerId="AD" clId="Web-{CC92C70D-1FFE-998D-B214-30D512B43287}" dt="2022-08-30T11:36:08.064" v="25" actId="1076"/>
          <ac:spMkLst>
            <pc:docMk/>
            <pc:sldMk cId="1513809219" sldId="315"/>
            <ac:spMk id="3" creationId="{AC610E9C-3E7D-18B8-0C4C-07E590AA613B}"/>
          </ac:spMkLst>
        </pc:spChg>
        <pc:spChg chg="del mod">
          <ac:chgData name="Paul Abspoel | NBG" userId="S::pabspoel@bijbelgenootschap.nl::ab99e2a0-7995-4fe2-a641-d085f6101af0" providerId="AD" clId="Web-{CC92C70D-1FFE-998D-B214-30D512B43287}" dt="2022-08-30T11:36:01.392" v="23"/>
          <ac:spMkLst>
            <pc:docMk/>
            <pc:sldMk cId="1513809219" sldId="315"/>
            <ac:spMk id="9" creationId="{8E30B526-61FC-E14D-AAB1-D2C55D97BF0C}"/>
          </ac:spMkLst>
        </pc:spChg>
        <pc:spChg chg="del">
          <ac:chgData name="Paul Abspoel | NBG" userId="S::pabspoel@bijbelgenootschap.nl::ab99e2a0-7995-4fe2-a641-d085f6101af0" providerId="AD" clId="Web-{CC92C70D-1FFE-998D-B214-30D512B43287}" dt="2022-08-30T11:36:04.033" v="24"/>
          <ac:spMkLst>
            <pc:docMk/>
            <pc:sldMk cId="1513809219" sldId="315"/>
            <ac:spMk id="11" creationId="{46F4E24D-88E0-AA45-80E3-5DE327D8CB0A}"/>
          </ac:spMkLst>
        </pc:spChg>
      </pc:sldChg>
      <pc:sldChg chg="modSp add replId">
        <pc:chgData name="Paul Abspoel | NBG" userId="S::pabspoel@bijbelgenootschap.nl::ab99e2a0-7995-4fe2-a641-d085f6101af0" providerId="AD" clId="Web-{CC92C70D-1FFE-998D-B214-30D512B43287}" dt="2022-08-30T11:58:58.982" v="199" actId="20577"/>
        <pc:sldMkLst>
          <pc:docMk/>
          <pc:sldMk cId="2660032196" sldId="316"/>
        </pc:sldMkLst>
        <pc:spChg chg="mod">
          <ac:chgData name="Paul Abspoel | NBG" userId="S::pabspoel@bijbelgenootschap.nl::ab99e2a0-7995-4fe2-a641-d085f6101af0" providerId="AD" clId="Web-{CC92C70D-1FFE-998D-B214-30D512B43287}" dt="2022-08-30T11:58:58.982" v="199" actId="20577"/>
          <ac:spMkLst>
            <pc:docMk/>
            <pc:sldMk cId="2660032196" sldId="316"/>
            <ac:spMk id="3" creationId="{AC610E9C-3E7D-18B8-0C4C-07E590AA613B}"/>
          </ac:spMkLst>
        </pc:spChg>
      </pc:sldChg>
      <pc:sldChg chg="modSp add replId">
        <pc:chgData name="Paul Abspoel | NBG" userId="S::pabspoel@bijbelgenootschap.nl::ab99e2a0-7995-4fe2-a641-d085f6101af0" providerId="AD" clId="Web-{CC92C70D-1FFE-998D-B214-30D512B43287}" dt="2022-08-30T11:38:45.366" v="31" actId="20577"/>
        <pc:sldMkLst>
          <pc:docMk/>
          <pc:sldMk cId="84574499" sldId="317"/>
        </pc:sldMkLst>
        <pc:spChg chg="mod">
          <ac:chgData name="Paul Abspoel | NBG" userId="S::pabspoel@bijbelgenootschap.nl::ab99e2a0-7995-4fe2-a641-d085f6101af0" providerId="AD" clId="Web-{CC92C70D-1FFE-998D-B214-30D512B43287}" dt="2022-08-30T11:38:45.366" v="31" actId="20577"/>
          <ac:spMkLst>
            <pc:docMk/>
            <pc:sldMk cId="84574499" sldId="317"/>
            <ac:spMk id="3" creationId="{AC610E9C-3E7D-18B8-0C4C-07E590AA613B}"/>
          </ac:spMkLst>
        </pc:spChg>
      </pc:sldChg>
      <pc:sldChg chg="modSp add replId">
        <pc:chgData name="Paul Abspoel | NBG" userId="S::pabspoel@bijbelgenootschap.nl::ab99e2a0-7995-4fe2-a641-d085f6101af0" providerId="AD" clId="Web-{CC92C70D-1FFE-998D-B214-30D512B43287}" dt="2022-08-30T11:39:08.742" v="34" actId="20577"/>
        <pc:sldMkLst>
          <pc:docMk/>
          <pc:sldMk cId="1949935901" sldId="318"/>
        </pc:sldMkLst>
        <pc:spChg chg="mod">
          <ac:chgData name="Paul Abspoel | NBG" userId="S::pabspoel@bijbelgenootschap.nl::ab99e2a0-7995-4fe2-a641-d085f6101af0" providerId="AD" clId="Web-{CC92C70D-1FFE-998D-B214-30D512B43287}" dt="2022-08-30T11:39:08.742" v="34" actId="20577"/>
          <ac:spMkLst>
            <pc:docMk/>
            <pc:sldMk cId="1949935901" sldId="318"/>
            <ac:spMk id="3" creationId="{AC610E9C-3E7D-18B8-0C4C-07E590AA613B}"/>
          </ac:spMkLst>
        </pc:spChg>
      </pc:sldChg>
      <pc:sldChg chg="modSp add replId">
        <pc:chgData name="Paul Abspoel | NBG" userId="S::pabspoel@bijbelgenootschap.nl::ab99e2a0-7995-4fe2-a641-d085f6101af0" providerId="AD" clId="Web-{CC92C70D-1FFE-998D-B214-30D512B43287}" dt="2022-08-30T11:39:41.665" v="37" actId="20577"/>
        <pc:sldMkLst>
          <pc:docMk/>
          <pc:sldMk cId="3598921174" sldId="319"/>
        </pc:sldMkLst>
        <pc:spChg chg="mod">
          <ac:chgData name="Paul Abspoel | NBG" userId="S::pabspoel@bijbelgenootschap.nl::ab99e2a0-7995-4fe2-a641-d085f6101af0" providerId="AD" clId="Web-{CC92C70D-1FFE-998D-B214-30D512B43287}" dt="2022-08-30T11:39:41.665" v="37" actId="20577"/>
          <ac:spMkLst>
            <pc:docMk/>
            <pc:sldMk cId="3598921174" sldId="319"/>
            <ac:spMk id="3" creationId="{AC610E9C-3E7D-18B8-0C4C-07E590AA613B}"/>
          </ac:spMkLst>
        </pc:spChg>
      </pc:sldChg>
      <pc:sldChg chg="modSp add replId">
        <pc:chgData name="Paul Abspoel | NBG" userId="S::pabspoel@bijbelgenootschap.nl::ab99e2a0-7995-4fe2-a641-d085f6101af0" providerId="AD" clId="Web-{CC92C70D-1FFE-998D-B214-30D512B43287}" dt="2022-08-30T11:40:00.431" v="40" actId="20577"/>
        <pc:sldMkLst>
          <pc:docMk/>
          <pc:sldMk cId="3195503178" sldId="320"/>
        </pc:sldMkLst>
        <pc:spChg chg="mod">
          <ac:chgData name="Paul Abspoel | NBG" userId="S::pabspoel@bijbelgenootschap.nl::ab99e2a0-7995-4fe2-a641-d085f6101af0" providerId="AD" clId="Web-{CC92C70D-1FFE-998D-B214-30D512B43287}" dt="2022-08-30T11:40:00.431" v="40" actId="20577"/>
          <ac:spMkLst>
            <pc:docMk/>
            <pc:sldMk cId="3195503178" sldId="320"/>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0:49.964" v="47" actId="1076"/>
        <pc:sldMkLst>
          <pc:docMk/>
          <pc:sldMk cId="1033054790" sldId="321"/>
        </pc:sldMkLst>
        <pc:spChg chg="mod">
          <ac:chgData name="Paul Abspoel | NBG" userId="S::pabspoel@bijbelgenootschap.nl::ab99e2a0-7995-4fe2-a641-d085f6101af0" providerId="AD" clId="Web-{CC92C70D-1FFE-998D-B214-30D512B43287}" dt="2022-08-30T11:40:49.964" v="47" actId="1076"/>
          <ac:spMkLst>
            <pc:docMk/>
            <pc:sldMk cId="1033054790" sldId="321"/>
            <ac:spMk id="3" creationId="{AC610E9C-3E7D-18B8-0C4C-07E590AA613B}"/>
          </ac:spMkLst>
        </pc:spChg>
        <pc:spChg chg="del mod">
          <ac:chgData name="Paul Abspoel | NBG" userId="S::pabspoel@bijbelgenootschap.nl::ab99e2a0-7995-4fe2-a641-d085f6101af0" providerId="AD" clId="Web-{CC92C70D-1FFE-998D-B214-30D512B43287}" dt="2022-08-30T11:40:45.963" v="46"/>
          <ac:spMkLst>
            <pc:docMk/>
            <pc:sldMk cId="1033054790" sldId="321"/>
            <ac:spMk id="9" creationId="{8E30B526-61FC-E14D-AAB1-D2C55D97BF0C}"/>
          </ac:spMkLst>
        </pc:spChg>
        <pc:spChg chg="del">
          <ac:chgData name="Paul Abspoel | NBG" userId="S::pabspoel@bijbelgenootschap.nl::ab99e2a0-7995-4fe2-a641-d085f6101af0" providerId="AD" clId="Web-{CC92C70D-1FFE-998D-B214-30D512B43287}" dt="2022-08-30T11:40:43.901" v="44"/>
          <ac:spMkLst>
            <pc:docMk/>
            <pc:sldMk cId="1033054790" sldId="321"/>
            <ac:spMk id="11" creationId="{46F4E24D-88E0-AA45-80E3-5DE327D8CB0A}"/>
          </ac:spMkLst>
        </pc:spChg>
      </pc:sldChg>
      <pc:sldChg chg="modSp add replId">
        <pc:chgData name="Paul Abspoel | NBG" userId="S::pabspoel@bijbelgenootschap.nl::ab99e2a0-7995-4fe2-a641-d085f6101af0" providerId="AD" clId="Web-{CC92C70D-1FFE-998D-B214-30D512B43287}" dt="2022-08-30T11:41:11.714" v="50" actId="20577"/>
        <pc:sldMkLst>
          <pc:docMk/>
          <pc:sldMk cId="2572301728" sldId="322"/>
        </pc:sldMkLst>
        <pc:spChg chg="mod">
          <ac:chgData name="Paul Abspoel | NBG" userId="S::pabspoel@bijbelgenootschap.nl::ab99e2a0-7995-4fe2-a641-d085f6101af0" providerId="AD" clId="Web-{CC92C70D-1FFE-998D-B214-30D512B43287}" dt="2022-08-30T11:41:11.714" v="50" actId="20577"/>
          <ac:spMkLst>
            <pc:docMk/>
            <pc:sldMk cId="2572301728" sldId="322"/>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1:44.293" v="56" actId="1076"/>
        <pc:sldMkLst>
          <pc:docMk/>
          <pc:sldMk cId="3184346517" sldId="323"/>
        </pc:sldMkLst>
        <pc:spChg chg="mod">
          <ac:chgData name="Paul Abspoel | NBG" userId="S::pabspoel@bijbelgenootschap.nl::ab99e2a0-7995-4fe2-a641-d085f6101af0" providerId="AD" clId="Web-{CC92C70D-1FFE-998D-B214-30D512B43287}" dt="2022-08-30T11:41:44.293" v="56" actId="1076"/>
          <ac:spMkLst>
            <pc:docMk/>
            <pc:sldMk cId="3184346517" sldId="323"/>
            <ac:spMk id="3" creationId="{AC610E9C-3E7D-18B8-0C4C-07E590AA613B}"/>
          </ac:spMkLst>
        </pc:spChg>
        <pc:spChg chg="del">
          <ac:chgData name="Paul Abspoel | NBG" userId="S::pabspoel@bijbelgenootschap.nl::ab99e2a0-7995-4fe2-a641-d085f6101af0" providerId="AD" clId="Web-{CC92C70D-1FFE-998D-B214-30D512B43287}" dt="2022-08-30T11:41:41.012" v="55"/>
          <ac:spMkLst>
            <pc:docMk/>
            <pc:sldMk cId="3184346517" sldId="323"/>
            <ac:spMk id="9" creationId="{8E30B526-61FC-E14D-AAB1-D2C55D97BF0C}"/>
          </ac:spMkLst>
        </pc:spChg>
        <pc:spChg chg="del">
          <ac:chgData name="Paul Abspoel | NBG" userId="S::pabspoel@bijbelgenootschap.nl::ab99e2a0-7995-4fe2-a641-d085f6101af0" providerId="AD" clId="Web-{CC92C70D-1FFE-998D-B214-30D512B43287}" dt="2022-08-30T11:41:39.434" v="54"/>
          <ac:spMkLst>
            <pc:docMk/>
            <pc:sldMk cId="3184346517" sldId="323"/>
            <ac:spMk id="11" creationId="{46F4E24D-88E0-AA45-80E3-5DE327D8CB0A}"/>
          </ac:spMkLst>
        </pc:spChg>
      </pc:sldChg>
      <pc:sldChg chg="modSp add replId">
        <pc:chgData name="Paul Abspoel | NBG" userId="S::pabspoel@bijbelgenootschap.nl::ab99e2a0-7995-4fe2-a641-d085f6101af0" providerId="AD" clId="Web-{CC92C70D-1FFE-998D-B214-30D512B43287}" dt="2022-08-30T11:42:09.560" v="59" actId="20577"/>
        <pc:sldMkLst>
          <pc:docMk/>
          <pc:sldMk cId="105390388" sldId="324"/>
        </pc:sldMkLst>
        <pc:spChg chg="mod">
          <ac:chgData name="Paul Abspoel | NBG" userId="S::pabspoel@bijbelgenootschap.nl::ab99e2a0-7995-4fe2-a641-d085f6101af0" providerId="AD" clId="Web-{CC92C70D-1FFE-998D-B214-30D512B43287}" dt="2022-08-30T11:42:09.560" v="59" actId="20577"/>
          <ac:spMkLst>
            <pc:docMk/>
            <pc:sldMk cId="105390388" sldId="324"/>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3:21.093" v="68" actId="1076"/>
        <pc:sldMkLst>
          <pc:docMk/>
          <pc:sldMk cId="16280409" sldId="325"/>
        </pc:sldMkLst>
        <pc:spChg chg="mod">
          <ac:chgData name="Paul Abspoel | NBG" userId="S::pabspoel@bijbelgenootschap.nl::ab99e2a0-7995-4fe2-a641-d085f6101af0" providerId="AD" clId="Web-{CC92C70D-1FFE-998D-B214-30D512B43287}" dt="2022-08-30T11:43:21.093" v="68" actId="1076"/>
          <ac:spMkLst>
            <pc:docMk/>
            <pc:sldMk cId="16280409" sldId="325"/>
            <ac:spMk id="3" creationId="{AC610E9C-3E7D-18B8-0C4C-07E590AA613B}"/>
          </ac:spMkLst>
        </pc:spChg>
        <pc:spChg chg="del mod">
          <ac:chgData name="Paul Abspoel | NBG" userId="S::pabspoel@bijbelgenootschap.nl::ab99e2a0-7995-4fe2-a641-d085f6101af0" providerId="AD" clId="Web-{CC92C70D-1FFE-998D-B214-30D512B43287}" dt="2022-08-30T11:43:16.390" v="66"/>
          <ac:spMkLst>
            <pc:docMk/>
            <pc:sldMk cId="16280409" sldId="325"/>
            <ac:spMk id="9" creationId="{8E30B526-61FC-E14D-AAB1-D2C55D97BF0C}"/>
          </ac:spMkLst>
        </pc:spChg>
        <pc:spChg chg="del">
          <ac:chgData name="Paul Abspoel | NBG" userId="S::pabspoel@bijbelgenootschap.nl::ab99e2a0-7995-4fe2-a641-d085f6101af0" providerId="AD" clId="Web-{CC92C70D-1FFE-998D-B214-30D512B43287}" dt="2022-08-30T11:43:17.781" v="67"/>
          <ac:spMkLst>
            <pc:docMk/>
            <pc:sldMk cId="16280409" sldId="325"/>
            <ac:spMk id="11" creationId="{46F4E24D-88E0-AA45-80E3-5DE327D8CB0A}"/>
          </ac:spMkLst>
        </pc:spChg>
      </pc:sldChg>
      <pc:sldChg chg="add del replId">
        <pc:chgData name="Paul Abspoel | NBG" userId="S::pabspoel@bijbelgenootschap.nl::ab99e2a0-7995-4fe2-a641-d085f6101af0" providerId="AD" clId="Web-{CC92C70D-1FFE-998D-B214-30D512B43287}" dt="2022-08-30T11:43:07.984" v="64"/>
        <pc:sldMkLst>
          <pc:docMk/>
          <pc:sldMk cId="701059842" sldId="326"/>
        </pc:sldMkLst>
      </pc:sldChg>
      <pc:sldChg chg="modSp add replId">
        <pc:chgData name="Paul Abspoel | NBG" userId="S::pabspoel@bijbelgenootschap.nl::ab99e2a0-7995-4fe2-a641-d085f6101af0" providerId="AD" clId="Web-{CC92C70D-1FFE-998D-B214-30D512B43287}" dt="2022-08-30T11:43:51.657" v="71" actId="20577"/>
        <pc:sldMkLst>
          <pc:docMk/>
          <pc:sldMk cId="1633922673" sldId="326"/>
        </pc:sldMkLst>
        <pc:spChg chg="mod">
          <ac:chgData name="Paul Abspoel | NBG" userId="S::pabspoel@bijbelgenootschap.nl::ab99e2a0-7995-4fe2-a641-d085f6101af0" providerId="AD" clId="Web-{CC92C70D-1FFE-998D-B214-30D512B43287}" dt="2022-08-30T11:43:51.657" v="71" actId="20577"/>
          <ac:spMkLst>
            <pc:docMk/>
            <pc:sldMk cId="1633922673" sldId="326"/>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4:43.674" v="76" actId="1076"/>
        <pc:sldMkLst>
          <pc:docMk/>
          <pc:sldMk cId="3548617598" sldId="327"/>
        </pc:sldMkLst>
        <pc:spChg chg="mod">
          <ac:chgData name="Paul Abspoel | NBG" userId="S::pabspoel@bijbelgenootschap.nl::ab99e2a0-7995-4fe2-a641-d085f6101af0" providerId="AD" clId="Web-{CC92C70D-1FFE-998D-B214-30D512B43287}" dt="2022-08-30T11:44:43.674" v="76" actId="1076"/>
          <ac:spMkLst>
            <pc:docMk/>
            <pc:sldMk cId="3548617598" sldId="327"/>
            <ac:spMk id="3" creationId="{AC610E9C-3E7D-18B8-0C4C-07E590AA613B}"/>
          </ac:spMkLst>
        </pc:spChg>
        <pc:spChg chg="del">
          <ac:chgData name="Paul Abspoel | NBG" userId="S::pabspoel@bijbelgenootschap.nl::ab99e2a0-7995-4fe2-a641-d085f6101af0" providerId="AD" clId="Web-{CC92C70D-1FFE-998D-B214-30D512B43287}" dt="2022-08-30T11:44:39.189" v="75"/>
          <ac:spMkLst>
            <pc:docMk/>
            <pc:sldMk cId="3548617598" sldId="327"/>
            <ac:spMk id="11" creationId="{46F4E24D-88E0-AA45-80E3-5DE327D8CB0A}"/>
          </ac:spMkLst>
        </pc:spChg>
      </pc:sldChg>
      <pc:sldChg chg="modSp add replId">
        <pc:chgData name="Paul Abspoel | NBG" userId="S::pabspoel@bijbelgenootschap.nl::ab99e2a0-7995-4fe2-a641-d085f6101af0" providerId="AD" clId="Web-{CC92C70D-1FFE-998D-B214-30D512B43287}" dt="2022-08-30T11:45:01.315" v="78" actId="20577"/>
        <pc:sldMkLst>
          <pc:docMk/>
          <pc:sldMk cId="3920432719" sldId="328"/>
        </pc:sldMkLst>
        <pc:spChg chg="mod">
          <ac:chgData name="Paul Abspoel | NBG" userId="S::pabspoel@bijbelgenootschap.nl::ab99e2a0-7995-4fe2-a641-d085f6101af0" providerId="AD" clId="Web-{CC92C70D-1FFE-998D-B214-30D512B43287}" dt="2022-08-30T11:45:01.315" v="78" actId="20577"/>
          <ac:spMkLst>
            <pc:docMk/>
            <pc:sldMk cId="3920432719" sldId="328"/>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6:21.302" v="84" actId="1076"/>
        <pc:sldMkLst>
          <pc:docMk/>
          <pc:sldMk cId="4062848712" sldId="329"/>
        </pc:sldMkLst>
        <pc:spChg chg="mod">
          <ac:chgData name="Paul Abspoel | NBG" userId="S::pabspoel@bijbelgenootschap.nl::ab99e2a0-7995-4fe2-a641-d085f6101af0" providerId="AD" clId="Web-{CC92C70D-1FFE-998D-B214-30D512B43287}" dt="2022-08-30T11:46:21.302" v="84" actId="1076"/>
          <ac:spMkLst>
            <pc:docMk/>
            <pc:sldMk cId="4062848712" sldId="329"/>
            <ac:spMk id="3" creationId="{AC610E9C-3E7D-18B8-0C4C-07E590AA613B}"/>
          </ac:spMkLst>
        </pc:spChg>
        <pc:spChg chg="del">
          <ac:chgData name="Paul Abspoel | NBG" userId="S::pabspoel@bijbelgenootschap.nl::ab99e2a0-7995-4fe2-a641-d085f6101af0" providerId="AD" clId="Web-{CC92C70D-1FFE-998D-B214-30D512B43287}" dt="2022-08-30T11:46:17.818" v="83"/>
          <ac:spMkLst>
            <pc:docMk/>
            <pc:sldMk cId="4062848712" sldId="329"/>
            <ac:spMk id="9" creationId="{8E30B526-61FC-E14D-AAB1-D2C55D97BF0C}"/>
          </ac:spMkLst>
        </pc:spChg>
        <pc:spChg chg="del">
          <ac:chgData name="Paul Abspoel | NBG" userId="S::pabspoel@bijbelgenootschap.nl::ab99e2a0-7995-4fe2-a641-d085f6101af0" providerId="AD" clId="Web-{CC92C70D-1FFE-998D-B214-30D512B43287}" dt="2022-08-30T11:46:16.146" v="82"/>
          <ac:spMkLst>
            <pc:docMk/>
            <pc:sldMk cId="4062848712" sldId="329"/>
            <ac:spMk id="11" creationId="{46F4E24D-88E0-AA45-80E3-5DE327D8CB0A}"/>
          </ac:spMkLst>
        </pc:spChg>
      </pc:sldChg>
      <pc:sldChg chg="modSp add replId">
        <pc:chgData name="Paul Abspoel | NBG" userId="S::pabspoel@bijbelgenootschap.nl::ab99e2a0-7995-4fe2-a641-d085f6101af0" providerId="AD" clId="Web-{CC92C70D-1FFE-998D-B214-30D512B43287}" dt="2022-08-30T11:46:39.287" v="87" actId="20577"/>
        <pc:sldMkLst>
          <pc:docMk/>
          <pc:sldMk cId="4123370498" sldId="330"/>
        </pc:sldMkLst>
        <pc:spChg chg="mod">
          <ac:chgData name="Paul Abspoel | NBG" userId="S::pabspoel@bijbelgenootschap.nl::ab99e2a0-7995-4fe2-a641-d085f6101af0" providerId="AD" clId="Web-{CC92C70D-1FFE-998D-B214-30D512B43287}" dt="2022-08-30T11:46:39.287" v="87" actId="20577"/>
          <ac:spMkLst>
            <pc:docMk/>
            <pc:sldMk cId="4123370498" sldId="330"/>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8:43.056" v="97" actId="20577"/>
        <pc:sldMkLst>
          <pc:docMk/>
          <pc:sldMk cId="3297305774" sldId="331"/>
        </pc:sldMkLst>
        <pc:spChg chg="mod">
          <ac:chgData name="Paul Abspoel | NBG" userId="S::pabspoel@bijbelgenootschap.nl::ab99e2a0-7995-4fe2-a641-d085f6101af0" providerId="AD" clId="Web-{CC92C70D-1FFE-998D-B214-30D512B43287}" dt="2022-08-30T11:48:43.056" v="97" actId="20577"/>
          <ac:spMkLst>
            <pc:docMk/>
            <pc:sldMk cId="3297305774" sldId="331"/>
            <ac:spMk id="3" creationId="{AC610E9C-3E7D-18B8-0C4C-07E590AA613B}"/>
          </ac:spMkLst>
        </pc:spChg>
        <pc:spChg chg="del">
          <ac:chgData name="Paul Abspoel | NBG" userId="S::pabspoel@bijbelgenootschap.nl::ab99e2a0-7995-4fe2-a641-d085f6101af0" providerId="AD" clId="Web-{CC92C70D-1FFE-998D-B214-30D512B43287}" dt="2022-08-30T11:47:26.695" v="91"/>
          <ac:spMkLst>
            <pc:docMk/>
            <pc:sldMk cId="3297305774" sldId="331"/>
            <ac:spMk id="9" creationId="{8E30B526-61FC-E14D-AAB1-D2C55D97BF0C}"/>
          </ac:spMkLst>
        </pc:spChg>
        <pc:spChg chg="del">
          <ac:chgData name="Paul Abspoel | NBG" userId="S::pabspoel@bijbelgenootschap.nl::ab99e2a0-7995-4fe2-a641-d085f6101af0" providerId="AD" clId="Web-{CC92C70D-1FFE-998D-B214-30D512B43287}" dt="2022-08-30T11:47:28.242" v="92"/>
          <ac:spMkLst>
            <pc:docMk/>
            <pc:sldMk cId="3297305774" sldId="331"/>
            <ac:spMk id="11" creationId="{46F4E24D-88E0-AA45-80E3-5DE327D8CB0A}"/>
          </ac:spMkLst>
        </pc:spChg>
      </pc:sldChg>
      <pc:sldChg chg="modSp add replId">
        <pc:chgData name="Paul Abspoel | NBG" userId="S::pabspoel@bijbelgenootschap.nl::ab99e2a0-7995-4fe2-a641-d085f6101af0" providerId="AD" clId="Web-{CC92C70D-1FFE-998D-B214-30D512B43287}" dt="2022-08-30T11:48:53.244" v="98" actId="20577"/>
        <pc:sldMkLst>
          <pc:docMk/>
          <pc:sldMk cId="3696130254" sldId="332"/>
        </pc:sldMkLst>
        <pc:spChg chg="mod">
          <ac:chgData name="Paul Abspoel | NBG" userId="S::pabspoel@bijbelgenootschap.nl::ab99e2a0-7995-4fe2-a641-d085f6101af0" providerId="AD" clId="Web-{CC92C70D-1FFE-998D-B214-30D512B43287}" dt="2022-08-30T11:48:53.244" v="98" actId="20577"/>
          <ac:spMkLst>
            <pc:docMk/>
            <pc:sldMk cId="3696130254" sldId="332"/>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49:39.074" v="104" actId="1076"/>
        <pc:sldMkLst>
          <pc:docMk/>
          <pc:sldMk cId="2423112392" sldId="333"/>
        </pc:sldMkLst>
        <pc:spChg chg="mod">
          <ac:chgData name="Paul Abspoel | NBG" userId="S::pabspoel@bijbelgenootschap.nl::ab99e2a0-7995-4fe2-a641-d085f6101af0" providerId="AD" clId="Web-{CC92C70D-1FFE-998D-B214-30D512B43287}" dt="2022-08-30T11:49:39.074" v="104" actId="1076"/>
          <ac:spMkLst>
            <pc:docMk/>
            <pc:sldMk cId="2423112392" sldId="333"/>
            <ac:spMk id="3" creationId="{AC610E9C-3E7D-18B8-0C4C-07E590AA613B}"/>
          </ac:spMkLst>
        </pc:spChg>
        <pc:spChg chg="del">
          <ac:chgData name="Paul Abspoel | NBG" userId="S::pabspoel@bijbelgenootschap.nl::ab99e2a0-7995-4fe2-a641-d085f6101af0" providerId="AD" clId="Web-{CC92C70D-1FFE-998D-B214-30D512B43287}" dt="2022-08-30T11:49:32.995" v="103"/>
          <ac:spMkLst>
            <pc:docMk/>
            <pc:sldMk cId="2423112392" sldId="333"/>
            <ac:spMk id="9" creationId="{8E30B526-61FC-E14D-AAB1-D2C55D97BF0C}"/>
          </ac:spMkLst>
        </pc:spChg>
        <pc:spChg chg="del">
          <ac:chgData name="Paul Abspoel | NBG" userId="S::pabspoel@bijbelgenootschap.nl::ab99e2a0-7995-4fe2-a641-d085f6101af0" providerId="AD" clId="Web-{CC92C70D-1FFE-998D-B214-30D512B43287}" dt="2022-08-30T11:49:31.339" v="102"/>
          <ac:spMkLst>
            <pc:docMk/>
            <pc:sldMk cId="2423112392" sldId="333"/>
            <ac:spMk id="11" creationId="{46F4E24D-88E0-AA45-80E3-5DE327D8CB0A}"/>
          </ac:spMkLst>
        </pc:spChg>
      </pc:sldChg>
      <pc:sldChg chg="modSp add replId">
        <pc:chgData name="Paul Abspoel | NBG" userId="S::pabspoel@bijbelgenootschap.nl::ab99e2a0-7995-4fe2-a641-d085f6101af0" providerId="AD" clId="Web-{CC92C70D-1FFE-998D-B214-30D512B43287}" dt="2022-08-30T11:49:50.527" v="107" actId="20577"/>
        <pc:sldMkLst>
          <pc:docMk/>
          <pc:sldMk cId="2101607659" sldId="334"/>
        </pc:sldMkLst>
        <pc:spChg chg="mod">
          <ac:chgData name="Paul Abspoel | NBG" userId="S::pabspoel@bijbelgenootschap.nl::ab99e2a0-7995-4fe2-a641-d085f6101af0" providerId="AD" clId="Web-{CC92C70D-1FFE-998D-B214-30D512B43287}" dt="2022-08-30T11:49:50.527" v="107" actId="20577"/>
          <ac:spMkLst>
            <pc:docMk/>
            <pc:sldMk cId="2101607659" sldId="334"/>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0:30.591" v="118" actId="20577"/>
        <pc:sldMkLst>
          <pc:docMk/>
          <pc:sldMk cId="3677482810" sldId="335"/>
        </pc:sldMkLst>
        <pc:spChg chg="mod">
          <ac:chgData name="Paul Abspoel | NBG" userId="S::pabspoel@bijbelgenootschap.nl::ab99e2a0-7995-4fe2-a641-d085f6101af0" providerId="AD" clId="Web-{CC92C70D-1FFE-998D-B214-30D512B43287}" dt="2022-08-30T11:50:30.591" v="118" actId="20577"/>
          <ac:spMkLst>
            <pc:docMk/>
            <pc:sldMk cId="3677482810" sldId="335"/>
            <ac:spMk id="3" creationId="{AC610E9C-3E7D-18B8-0C4C-07E590AA613B}"/>
          </ac:spMkLst>
        </pc:spChg>
        <pc:spChg chg="del">
          <ac:chgData name="Paul Abspoel | NBG" userId="S::pabspoel@bijbelgenootschap.nl::ab99e2a0-7995-4fe2-a641-d085f6101af0" providerId="AD" clId="Web-{CC92C70D-1FFE-998D-B214-30D512B43287}" dt="2022-08-30T11:50:20.419" v="114"/>
          <ac:spMkLst>
            <pc:docMk/>
            <pc:sldMk cId="3677482810" sldId="335"/>
            <ac:spMk id="9" creationId="{8E30B526-61FC-E14D-AAB1-D2C55D97BF0C}"/>
          </ac:spMkLst>
        </pc:spChg>
        <pc:spChg chg="del mod">
          <ac:chgData name="Paul Abspoel | NBG" userId="S::pabspoel@bijbelgenootschap.nl::ab99e2a0-7995-4fe2-a641-d085f6101af0" providerId="AD" clId="Web-{CC92C70D-1FFE-998D-B214-30D512B43287}" dt="2022-08-30T11:50:18.513" v="113"/>
          <ac:spMkLst>
            <pc:docMk/>
            <pc:sldMk cId="3677482810" sldId="335"/>
            <ac:spMk id="11" creationId="{46F4E24D-88E0-AA45-80E3-5DE327D8CB0A}"/>
          </ac:spMkLst>
        </pc:spChg>
      </pc:sldChg>
      <pc:sldChg chg="modSp add replId">
        <pc:chgData name="Paul Abspoel | NBG" userId="S::pabspoel@bijbelgenootschap.nl::ab99e2a0-7995-4fe2-a641-d085f6101af0" providerId="AD" clId="Web-{CC92C70D-1FFE-998D-B214-30D512B43287}" dt="2022-08-30T11:50:44.091" v="121" actId="20577"/>
        <pc:sldMkLst>
          <pc:docMk/>
          <pc:sldMk cId="635325121" sldId="336"/>
        </pc:sldMkLst>
        <pc:spChg chg="mod">
          <ac:chgData name="Paul Abspoel | NBG" userId="S::pabspoel@bijbelgenootschap.nl::ab99e2a0-7995-4fe2-a641-d085f6101af0" providerId="AD" clId="Web-{CC92C70D-1FFE-998D-B214-30D512B43287}" dt="2022-08-30T11:50:44.091" v="121" actId="20577"/>
          <ac:spMkLst>
            <pc:docMk/>
            <pc:sldMk cId="635325121" sldId="336"/>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1:23.686" v="128" actId="1076"/>
        <pc:sldMkLst>
          <pc:docMk/>
          <pc:sldMk cId="545071047" sldId="337"/>
        </pc:sldMkLst>
        <pc:spChg chg="mod">
          <ac:chgData name="Paul Abspoel | NBG" userId="S::pabspoel@bijbelgenootschap.nl::ab99e2a0-7995-4fe2-a641-d085f6101af0" providerId="AD" clId="Web-{CC92C70D-1FFE-998D-B214-30D512B43287}" dt="2022-08-30T11:51:23.686" v="128" actId="1076"/>
          <ac:spMkLst>
            <pc:docMk/>
            <pc:sldMk cId="545071047" sldId="337"/>
            <ac:spMk id="3" creationId="{AC610E9C-3E7D-18B8-0C4C-07E590AA613B}"/>
          </ac:spMkLst>
        </pc:spChg>
        <pc:spChg chg="del">
          <ac:chgData name="Paul Abspoel | NBG" userId="S::pabspoel@bijbelgenootschap.nl::ab99e2a0-7995-4fe2-a641-d085f6101af0" providerId="AD" clId="Web-{CC92C70D-1FFE-998D-B214-30D512B43287}" dt="2022-08-30T11:51:20.655" v="127"/>
          <ac:spMkLst>
            <pc:docMk/>
            <pc:sldMk cId="545071047" sldId="337"/>
            <ac:spMk id="9" creationId="{8E30B526-61FC-E14D-AAB1-D2C55D97BF0C}"/>
          </ac:spMkLst>
        </pc:spChg>
        <pc:spChg chg="del">
          <ac:chgData name="Paul Abspoel | NBG" userId="S::pabspoel@bijbelgenootschap.nl::ab99e2a0-7995-4fe2-a641-d085f6101af0" providerId="AD" clId="Web-{CC92C70D-1FFE-998D-B214-30D512B43287}" dt="2022-08-30T11:51:18.343" v="126"/>
          <ac:spMkLst>
            <pc:docMk/>
            <pc:sldMk cId="545071047" sldId="337"/>
            <ac:spMk id="11" creationId="{46F4E24D-88E0-AA45-80E3-5DE327D8CB0A}"/>
          </ac:spMkLst>
        </pc:spChg>
      </pc:sldChg>
      <pc:sldChg chg="modSp add replId">
        <pc:chgData name="Paul Abspoel | NBG" userId="S::pabspoel@bijbelgenootschap.nl::ab99e2a0-7995-4fe2-a641-d085f6101af0" providerId="AD" clId="Web-{CC92C70D-1FFE-998D-B214-30D512B43287}" dt="2022-08-30T11:51:39.906" v="131" actId="20577"/>
        <pc:sldMkLst>
          <pc:docMk/>
          <pc:sldMk cId="4089126419" sldId="338"/>
        </pc:sldMkLst>
        <pc:spChg chg="mod">
          <ac:chgData name="Paul Abspoel | NBG" userId="S::pabspoel@bijbelgenootschap.nl::ab99e2a0-7995-4fe2-a641-d085f6101af0" providerId="AD" clId="Web-{CC92C70D-1FFE-998D-B214-30D512B43287}" dt="2022-08-30T11:51:39.906" v="131" actId="20577"/>
          <ac:spMkLst>
            <pc:docMk/>
            <pc:sldMk cId="4089126419" sldId="338"/>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2:12.094" v="137" actId="20577"/>
        <pc:sldMkLst>
          <pc:docMk/>
          <pc:sldMk cId="2413861306" sldId="339"/>
        </pc:sldMkLst>
        <pc:spChg chg="mod">
          <ac:chgData name="Paul Abspoel | NBG" userId="S::pabspoel@bijbelgenootschap.nl::ab99e2a0-7995-4fe2-a641-d085f6101af0" providerId="AD" clId="Web-{CC92C70D-1FFE-998D-B214-30D512B43287}" dt="2022-08-30T11:52:12.094" v="137" actId="20577"/>
          <ac:spMkLst>
            <pc:docMk/>
            <pc:sldMk cId="2413861306" sldId="339"/>
            <ac:spMk id="3" creationId="{AC610E9C-3E7D-18B8-0C4C-07E590AA613B}"/>
          </ac:spMkLst>
        </pc:spChg>
        <pc:spChg chg="del">
          <ac:chgData name="Paul Abspoel | NBG" userId="S::pabspoel@bijbelgenootschap.nl::ab99e2a0-7995-4fe2-a641-d085f6101af0" providerId="AD" clId="Web-{CC92C70D-1FFE-998D-B214-30D512B43287}" dt="2022-08-30T11:52:00.531" v="134"/>
          <ac:spMkLst>
            <pc:docMk/>
            <pc:sldMk cId="2413861306" sldId="339"/>
            <ac:spMk id="11" creationId="{46F4E24D-88E0-AA45-80E3-5DE327D8CB0A}"/>
          </ac:spMkLst>
        </pc:spChg>
      </pc:sldChg>
      <pc:sldChg chg="delSp modSp add replId">
        <pc:chgData name="Paul Abspoel | NBG" userId="S::pabspoel@bijbelgenootschap.nl::ab99e2a0-7995-4fe2-a641-d085f6101af0" providerId="AD" clId="Web-{CC92C70D-1FFE-998D-B214-30D512B43287}" dt="2022-08-30T11:52:44.267" v="145" actId="20577"/>
        <pc:sldMkLst>
          <pc:docMk/>
          <pc:sldMk cId="1183543773" sldId="340"/>
        </pc:sldMkLst>
        <pc:spChg chg="mod">
          <ac:chgData name="Paul Abspoel | NBG" userId="S::pabspoel@bijbelgenootschap.nl::ab99e2a0-7995-4fe2-a641-d085f6101af0" providerId="AD" clId="Web-{CC92C70D-1FFE-998D-B214-30D512B43287}" dt="2022-08-30T11:52:44.267" v="145" actId="20577"/>
          <ac:spMkLst>
            <pc:docMk/>
            <pc:sldMk cId="1183543773" sldId="340"/>
            <ac:spMk id="3" creationId="{AC610E9C-3E7D-18B8-0C4C-07E590AA613B}"/>
          </ac:spMkLst>
        </pc:spChg>
        <pc:spChg chg="del">
          <ac:chgData name="Paul Abspoel | NBG" userId="S::pabspoel@bijbelgenootschap.nl::ab99e2a0-7995-4fe2-a641-d085f6101af0" providerId="AD" clId="Web-{CC92C70D-1FFE-998D-B214-30D512B43287}" dt="2022-08-30T11:52:32.298" v="141"/>
          <ac:spMkLst>
            <pc:docMk/>
            <pc:sldMk cId="1183543773" sldId="340"/>
            <ac:spMk id="9" creationId="{8E30B526-61FC-E14D-AAB1-D2C55D97BF0C}"/>
          </ac:spMkLst>
        </pc:spChg>
        <pc:spChg chg="del">
          <ac:chgData name="Paul Abspoel | NBG" userId="S::pabspoel@bijbelgenootschap.nl::ab99e2a0-7995-4fe2-a641-d085f6101af0" providerId="AD" clId="Web-{CC92C70D-1FFE-998D-B214-30D512B43287}" dt="2022-08-30T11:52:34.079" v="142"/>
          <ac:spMkLst>
            <pc:docMk/>
            <pc:sldMk cId="1183543773" sldId="340"/>
            <ac:spMk id="11" creationId="{46F4E24D-88E0-AA45-80E3-5DE327D8CB0A}"/>
          </ac:spMkLst>
        </pc:spChg>
      </pc:sldChg>
      <pc:sldChg chg="delSp modSp add replId">
        <pc:chgData name="Paul Abspoel | NBG" userId="S::pabspoel@bijbelgenootschap.nl::ab99e2a0-7995-4fe2-a641-d085f6101af0" providerId="AD" clId="Web-{CC92C70D-1FFE-998D-B214-30D512B43287}" dt="2022-08-30T11:53:30.456" v="152" actId="1076"/>
        <pc:sldMkLst>
          <pc:docMk/>
          <pc:sldMk cId="2375639693" sldId="341"/>
        </pc:sldMkLst>
        <pc:spChg chg="mod">
          <ac:chgData name="Paul Abspoel | NBG" userId="S::pabspoel@bijbelgenootschap.nl::ab99e2a0-7995-4fe2-a641-d085f6101af0" providerId="AD" clId="Web-{CC92C70D-1FFE-998D-B214-30D512B43287}" dt="2022-08-30T11:53:30.456" v="152" actId="1076"/>
          <ac:spMkLst>
            <pc:docMk/>
            <pc:sldMk cId="2375639693" sldId="341"/>
            <ac:spMk id="3" creationId="{AC610E9C-3E7D-18B8-0C4C-07E590AA613B}"/>
          </ac:spMkLst>
        </pc:spChg>
        <pc:spChg chg="del mod">
          <ac:chgData name="Paul Abspoel | NBG" userId="S::pabspoel@bijbelgenootschap.nl::ab99e2a0-7995-4fe2-a641-d085f6101af0" providerId="AD" clId="Web-{CC92C70D-1FFE-998D-B214-30D512B43287}" dt="2022-08-30T11:53:25.806" v="150"/>
          <ac:spMkLst>
            <pc:docMk/>
            <pc:sldMk cId="2375639693" sldId="341"/>
            <ac:spMk id="9" creationId="{8E30B526-61FC-E14D-AAB1-D2C55D97BF0C}"/>
          </ac:spMkLst>
        </pc:spChg>
        <pc:spChg chg="del">
          <ac:chgData name="Paul Abspoel | NBG" userId="S::pabspoel@bijbelgenootschap.nl::ab99e2a0-7995-4fe2-a641-d085f6101af0" providerId="AD" clId="Web-{CC92C70D-1FFE-998D-B214-30D512B43287}" dt="2022-08-30T11:53:27.362" v="151"/>
          <ac:spMkLst>
            <pc:docMk/>
            <pc:sldMk cId="2375639693" sldId="341"/>
            <ac:spMk id="11" creationId="{46F4E24D-88E0-AA45-80E3-5DE327D8CB0A}"/>
          </ac:spMkLst>
        </pc:spChg>
      </pc:sldChg>
      <pc:sldChg chg="modSp add replId">
        <pc:chgData name="Paul Abspoel | NBG" userId="S::pabspoel@bijbelgenootschap.nl::ab99e2a0-7995-4fe2-a641-d085f6101af0" providerId="AD" clId="Web-{CC92C70D-1FFE-998D-B214-30D512B43287}" dt="2022-08-30T11:53:47.597" v="155" actId="20577"/>
        <pc:sldMkLst>
          <pc:docMk/>
          <pc:sldMk cId="4214716185" sldId="342"/>
        </pc:sldMkLst>
        <pc:spChg chg="mod">
          <ac:chgData name="Paul Abspoel | NBG" userId="S::pabspoel@bijbelgenootschap.nl::ab99e2a0-7995-4fe2-a641-d085f6101af0" providerId="AD" clId="Web-{CC92C70D-1FFE-998D-B214-30D512B43287}" dt="2022-08-30T11:53:47.597" v="155" actId="20577"/>
          <ac:spMkLst>
            <pc:docMk/>
            <pc:sldMk cId="4214716185" sldId="342"/>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4:20.692" v="162" actId="1076"/>
        <pc:sldMkLst>
          <pc:docMk/>
          <pc:sldMk cId="2659440900" sldId="343"/>
        </pc:sldMkLst>
        <pc:spChg chg="mod">
          <ac:chgData name="Paul Abspoel | NBG" userId="S::pabspoel@bijbelgenootschap.nl::ab99e2a0-7995-4fe2-a641-d085f6101af0" providerId="AD" clId="Web-{CC92C70D-1FFE-998D-B214-30D512B43287}" dt="2022-08-30T11:54:20.692" v="162" actId="1076"/>
          <ac:spMkLst>
            <pc:docMk/>
            <pc:sldMk cId="2659440900" sldId="343"/>
            <ac:spMk id="3" creationId="{AC610E9C-3E7D-18B8-0C4C-07E590AA613B}"/>
          </ac:spMkLst>
        </pc:spChg>
        <pc:spChg chg="del">
          <ac:chgData name="Paul Abspoel | NBG" userId="S::pabspoel@bijbelgenootschap.nl::ab99e2a0-7995-4fe2-a641-d085f6101af0" providerId="AD" clId="Web-{CC92C70D-1FFE-998D-B214-30D512B43287}" dt="2022-08-30T11:54:16.098" v="160"/>
          <ac:spMkLst>
            <pc:docMk/>
            <pc:sldMk cId="2659440900" sldId="343"/>
            <ac:spMk id="9" creationId="{8E30B526-61FC-E14D-AAB1-D2C55D97BF0C}"/>
          </ac:spMkLst>
        </pc:spChg>
        <pc:spChg chg="del">
          <ac:chgData name="Paul Abspoel | NBG" userId="S::pabspoel@bijbelgenootschap.nl::ab99e2a0-7995-4fe2-a641-d085f6101af0" providerId="AD" clId="Web-{CC92C70D-1FFE-998D-B214-30D512B43287}" dt="2022-08-30T11:54:17.770" v="161"/>
          <ac:spMkLst>
            <pc:docMk/>
            <pc:sldMk cId="2659440900" sldId="343"/>
            <ac:spMk id="11" creationId="{46F4E24D-88E0-AA45-80E3-5DE327D8CB0A}"/>
          </ac:spMkLst>
        </pc:spChg>
      </pc:sldChg>
      <pc:sldChg chg="modSp add replId">
        <pc:chgData name="Paul Abspoel | NBG" userId="S::pabspoel@bijbelgenootschap.nl::ab99e2a0-7995-4fe2-a641-d085f6101af0" providerId="AD" clId="Web-{CC92C70D-1FFE-998D-B214-30D512B43287}" dt="2022-08-30T11:54:37.239" v="165" actId="20577"/>
        <pc:sldMkLst>
          <pc:docMk/>
          <pc:sldMk cId="2882853971" sldId="344"/>
        </pc:sldMkLst>
        <pc:spChg chg="mod">
          <ac:chgData name="Paul Abspoel | NBG" userId="S::pabspoel@bijbelgenootschap.nl::ab99e2a0-7995-4fe2-a641-d085f6101af0" providerId="AD" clId="Web-{CC92C70D-1FFE-998D-B214-30D512B43287}" dt="2022-08-30T11:54:37.239" v="165" actId="20577"/>
          <ac:spMkLst>
            <pc:docMk/>
            <pc:sldMk cId="2882853971" sldId="344"/>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5:28.803" v="175" actId="20577"/>
        <pc:sldMkLst>
          <pc:docMk/>
          <pc:sldMk cId="1100175844" sldId="345"/>
        </pc:sldMkLst>
        <pc:spChg chg="mod">
          <ac:chgData name="Paul Abspoel | NBG" userId="S::pabspoel@bijbelgenootschap.nl::ab99e2a0-7995-4fe2-a641-d085f6101af0" providerId="AD" clId="Web-{CC92C70D-1FFE-998D-B214-30D512B43287}" dt="2022-08-30T11:55:28.803" v="175" actId="20577"/>
          <ac:spMkLst>
            <pc:docMk/>
            <pc:sldMk cId="1100175844" sldId="345"/>
            <ac:spMk id="3" creationId="{AC610E9C-3E7D-18B8-0C4C-07E590AA613B}"/>
          </ac:spMkLst>
        </pc:spChg>
        <pc:spChg chg="del">
          <ac:chgData name="Paul Abspoel | NBG" userId="S::pabspoel@bijbelgenootschap.nl::ab99e2a0-7995-4fe2-a641-d085f6101af0" providerId="AD" clId="Web-{CC92C70D-1FFE-998D-B214-30D512B43287}" dt="2022-08-30T11:55:12.912" v="170"/>
          <ac:spMkLst>
            <pc:docMk/>
            <pc:sldMk cId="1100175844" sldId="345"/>
            <ac:spMk id="9" creationId="{8E30B526-61FC-E14D-AAB1-D2C55D97BF0C}"/>
          </ac:spMkLst>
        </pc:spChg>
        <pc:spChg chg="del">
          <ac:chgData name="Paul Abspoel | NBG" userId="S::pabspoel@bijbelgenootschap.nl::ab99e2a0-7995-4fe2-a641-d085f6101af0" providerId="AD" clId="Web-{CC92C70D-1FFE-998D-B214-30D512B43287}" dt="2022-08-30T11:55:11.506" v="169"/>
          <ac:spMkLst>
            <pc:docMk/>
            <pc:sldMk cId="1100175844" sldId="345"/>
            <ac:spMk id="11" creationId="{46F4E24D-88E0-AA45-80E3-5DE327D8CB0A}"/>
          </ac:spMkLst>
        </pc:spChg>
      </pc:sldChg>
      <pc:sldChg chg="modSp add replId">
        <pc:chgData name="Paul Abspoel | NBG" userId="S::pabspoel@bijbelgenootschap.nl::ab99e2a0-7995-4fe2-a641-d085f6101af0" providerId="AD" clId="Web-{CC92C70D-1FFE-998D-B214-30D512B43287}" dt="2022-08-30T11:55:40.257" v="178" actId="20577"/>
        <pc:sldMkLst>
          <pc:docMk/>
          <pc:sldMk cId="2610096963" sldId="346"/>
        </pc:sldMkLst>
        <pc:spChg chg="mod">
          <ac:chgData name="Paul Abspoel | NBG" userId="S::pabspoel@bijbelgenootschap.nl::ab99e2a0-7995-4fe2-a641-d085f6101af0" providerId="AD" clId="Web-{CC92C70D-1FFE-998D-B214-30D512B43287}" dt="2022-08-30T11:55:40.257" v="178" actId="20577"/>
          <ac:spMkLst>
            <pc:docMk/>
            <pc:sldMk cId="2610096963" sldId="346"/>
            <ac:spMk id="3" creationId="{AC610E9C-3E7D-18B8-0C4C-07E590AA613B}"/>
          </ac:spMkLst>
        </pc:spChg>
      </pc:sldChg>
      <pc:sldChg chg="delSp add ord replId">
        <pc:chgData name="Paul Abspoel | NBG" userId="S::pabspoel@bijbelgenootschap.nl::ab99e2a0-7995-4fe2-a641-d085f6101af0" providerId="AD" clId="Web-{CC92C70D-1FFE-998D-B214-30D512B43287}" dt="2022-08-30T11:56:47.243" v="187"/>
        <pc:sldMkLst>
          <pc:docMk/>
          <pc:sldMk cId="2023132414" sldId="347"/>
        </pc:sldMkLst>
        <pc:spChg chg="del">
          <ac:chgData name="Paul Abspoel | NBG" userId="S::pabspoel@bijbelgenootschap.nl::ab99e2a0-7995-4fe2-a641-d085f6101af0" providerId="AD" clId="Web-{CC92C70D-1FFE-998D-B214-30D512B43287}" dt="2022-08-30T11:56:01.039" v="180"/>
          <ac:spMkLst>
            <pc:docMk/>
            <pc:sldMk cId="2023132414" sldId="347"/>
            <ac:spMk id="3" creationId="{AC610E9C-3E7D-18B8-0C4C-07E590AA613B}"/>
          </ac:spMkLst>
        </pc:spChg>
      </pc:sldChg>
      <pc:sldChg chg="modSp add replId">
        <pc:chgData name="Paul Abspoel | NBG" userId="S::pabspoel@bijbelgenootschap.nl::ab99e2a0-7995-4fe2-a641-d085f6101af0" providerId="AD" clId="Web-{CC92C70D-1FFE-998D-B214-30D512B43287}" dt="2022-08-30T11:56:36.431" v="186" actId="20577"/>
        <pc:sldMkLst>
          <pc:docMk/>
          <pc:sldMk cId="3027514952" sldId="348"/>
        </pc:sldMkLst>
        <pc:spChg chg="mod">
          <ac:chgData name="Paul Abspoel | NBG" userId="S::pabspoel@bijbelgenootschap.nl::ab99e2a0-7995-4fe2-a641-d085f6101af0" providerId="AD" clId="Web-{CC92C70D-1FFE-998D-B214-30D512B43287}" dt="2022-08-30T11:56:36.431" v="186" actId="20577"/>
          <ac:spMkLst>
            <pc:docMk/>
            <pc:sldMk cId="3027514952" sldId="348"/>
            <ac:spMk id="3" creationId="{AC610E9C-3E7D-18B8-0C4C-07E590AA613B}"/>
          </ac:spMkLst>
        </pc:spChg>
      </pc:sldChg>
      <pc:sldChg chg="delSp modSp add replId">
        <pc:chgData name="Paul Abspoel | NBG" userId="S::pabspoel@bijbelgenootschap.nl::ab99e2a0-7995-4fe2-a641-d085f6101af0" providerId="AD" clId="Web-{CC92C70D-1FFE-998D-B214-30D512B43287}" dt="2022-08-30T11:57:10.072" v="193" actId="1076"/>
        <pc:sldMkLst>
          <pc:docMk/>
          <pc:sldMk cId="2551828713" sldId="349"/>
        </pc:sldMkLst>
        <pc:spChg chg="mod">
          <ac:chgData name="Paul Abspoel | NBG" userId="S::pabspoel@bijbelgenootschap.nl::ab99e2a0-7995-4fe2-a641-d085f6101af0" providerId="AD" clId="Web-{CC92C70D-1FFE-998D-B214-30D512B43287}" dt="2022-08-30T11:57:10.072" v="193" actId="1076"/>
          <ac:spMkLst>
            <pc:docMk/>
            <pc:sldMk cId="2551828713" sldId="349"/>
            <ac:spMk id="3" creationId="{AC610E9C-3E7D-18B8-0C4C-07E590AA613B}"/>
          </ac:spMkLst>
        </pc:spChg>
        <pc:spChg chg="del mod">
          <ac:chgData name="Paul Abspoel | NBG" userId="S::pabspoel@bijbelgenootschap.nl::ab99e2a0-7995-4fe2-a641-d085f6101af0" providerId="AD" clId="Web-{CC92C70D-1FFE-998D-B214-30D512B43287}" dt="2022-08-30T11:57:03.244" v="191"/>
          <ac:spMkLst>
            <pc:docMk/>
            <pc:sldMk cId="2551828713" sldId="349"/>
            <ac:spMk id="9" creationId="{8E30B526-61FC-E14D-AAB1-D2C55D97BF0C}"/>
          </ac:spMkLst>
        </pc:spChg>
        <pc:spChg chg="del">
          <ac:chgData name="Paul Abspoel | NBG" userId="S::pabspoel@bijbelgenootschap.nl::ab99e2a0-7995-4fe2-a641-d085f6101af0" providerId="AD" clId="Web-{CC92C70D-1FFE-998D-B214-30D512B43287}" dt="2022-08-30T11:57:04.791" v="192"/>
          <ac:spMkLst>
            <pc:docMk/>
            <pc:sldMk cId="2551828713" sldId="349"/>
            <ac:spMk id="11" creationId="{46F4E24D-88E0-AA45-80E3-5DE327D8CB0A}"/>
          </ac:spMkLst>
        </pc:spChg>
      </pc:sldChg>
      <pc:sldChg chg="modSp add replId">
        <pc:chgData name="Paul Abspoel | NBG" userId="S::pabspoel@bijbelgenootschap.nl::ab99e2a0-7995-4fe2-a641-d085f6101af0" providerId="AD" clId="Web-{CC92C70D-1FFE-998D-B214-30D512B43287}" dt="2022-08-30T11:57:44.245" v="197" actId="20577"/>
        <pc:sldMkLst>
          <pc:docMk/>
          <pc:sldMk cId="1204976882" sldId="350"/>
        </pc:sldMkLst>
        <pc:spChg chg="mod">
          <ac:chgData name="Paul Abspoel | NBG" userId="S::pabspoel@bijbelgenootschap.nl::ab99e2a0-7995-4fe2-a641-d085f6101af0" providerId="AD" clId="Web-{CC92C70D-1FFE-998D-B214-30D512B43287}" dt="2022-08-30T11:57:44.245" v="197" actId="20577"/>
          <ac:spMkLst>
            <pc:docMk/>
            <pc:sldMk cId="1204976882" sldId="350"/>
            <ac:spMk id="3" creationId="{AC610E9C-3E7D-18B8-0C4C-07E590AA613B}"/>
          </ac:spMkLst>
        </pc:spChg>
      </pc:sldChg>
      <pc:sldChg chg="addSp delSp modSp add replId">
        <pc:chgData name="Paul Abspoel | NBG" userId="S::pabspoel@bijbelgenootschap.nl::ab99e2a0-7995-4fe2-a641-d085f6101af0" providerId="AD" clId="Web-{CC92C70D-1FFE-998D-B214-30D512B43287}" dt="2022-08-30T13:04:04.947" v="234" actId="20577"/>
        <pc:sldMkLst>
          <pc:docMk/>
          <pc:sldMk cId="3185841751" sldId="351"/>
        </pc:sldMkLst>
        <pc:spChg chg="add mod">
          <ac:chgData name="Paul Abspoel | NBG" userId="S::pabspoel@bijbelgenootschap.nl::ab99e2a0-7995-4fe2-a641-d085f6101af0" providerId="AD" clId="Web-{CC92C70D-1FFE-998D-B214-30D512B43287}" dt="2022-08-30T13:04:04.947" v="234" actId="20577"/>
          <ac:spMkLst>
            <pc:docMk/>
            <pc:sldMk cId="3185841751" sldId="351"/>
            <ac:spMk id="2" creationId="{EFFDF737-659D-B9B5-5C60-9D4E150D8800}"/>
          </ac:spMkLst>
        </pc:spChg>
        <pc:picChg chg="del">
          <ac:chgData name="Paul Abspoel | NBG" userId="S::pabspoel@bijbelgenootschap.nl::ab99e2a0-7995-4fe2-a641-d085f6101af0" providerId="AD" clId="Web-{CC92C70D-1FFE-998D-B214-30D512B43287}" dt="2022-08-30T13:03:23.586" v="201"/>
          <ac:picMkLst>
            <pc:docMk/>
            <pc:sldMk cId="3185841751" sldId="351"/>
            <ac:picMk id="5" creationId="{84FE464C-703B-6A41-9981-EDA1035B9909}"/>
          </ac:picMkLst>
        </pc:picChg>
      </pc:sldChg>
    </pc:docChg>
  </pc:docChgLst>
  <pc:docChgLst>
    <pc:chgData name="Cor Hoogerwerf | NBG" userId="362e1b18-1b8c-4bee-9a35-fef08c6376ff" providerId="ADAL" clId="{67B332E9-A56C-4401-9F9C-91AFAB53458A}"/>
    <pc:docChg chg="modSld">
      <pc:chgData name="Cor Hoogerwerf | NBG" userId="362e1b18-1b8c-4bee-9a35-fef08c6376ff" providerId="ADAL" clId="{67B332E9-A56C-4401-9F9C-91AFAB53458A}" dt="2022-09-21T09:33:17.208" v="35"/>
      <pc:docMkLst>
        <pc:docMk/>
      </pc:docMkLst>
      <pc:sldChg chg="addCm">
        <pc:chgData name="Cor Hoogerwerf | NBG" userId="362e1b18-1b8c-4bee-9a35-fef08c6376ff" providerId="ADAL" clId="{67B332E9-A56C-4401-9F9C-91AFAB53458A}" dt="2022-09-20T17:10:04.410" v="0"/>
        <pc:sldMkLst>
          <pc:docMk/>
          <pc:sldMk cId="1534682083" sldId="268"/>
        </pc:sldMkLst>
      </pc:sldChg>
      <pc:sldChg chg="addCm">
        <pc:chgData name="Cor Hoogerwerf | NBG" userId="362e1b18-1b8c-4bee-9a35-fef08c6376ff" providerId="ADAL" clId="{67B332E9-A56C-4401-9F9C-91AFAB53458A}" dt="2022-09-20T17:51:50.424" v="1"/>
        <pc:sldMkLst>
          <pc:docMk/>
          <pc:sldMk cId="1388007509" sldId="269"/>
        </pc:sldMkLst>
      </pc:sldChg>
      <pc:sldChg chg="addCm">
        <pc:chgData name="Cor Hoogerwerf | NBG" userId="362e1b18-1b8c-4bee-9a35-fef08c6376ff" providerId="ADAL" clId="{67B332E9-A56C-4401-9F9C-91AFAB53458A}" dt="2022-09-20T18:00:45.887" v="4"/>
        <pc:sldMkLst>
          <pc:docMk/>
          <pc:sldMk cId="625564586" sldId="270"/>
        </pc:sldMkLst>
      </pc:sldChg>
      <pc:sldChg chg="addCm">
        <pc:chgData name="Cor Hoogerwerf | NBG" userId="362e1b18-1b8c-4bee-9a35-fef08c6376ff" providerId="ADAL" clId="{67B332E9-A56C-4401-9F9C-91AFAB53458A}" dt="2022-09-20T18:20:46.087" v="5"/>
        <pc:sldMkLst>
          <pc:docMk/>
          <pc:sldMk cId="633456238" sldId="292"/>
        </pc:sldMkLst>
      </pc:sldChg>
      <pc:sldChg chg="addCm">
        <pc:chgData name="Cor Hoogerwerf | NBG" userId="362e1b18-1b8c-4bee-9a35-fef08c6376ff" providerId="ADAL" clId="{67B332E9-A56C-4401-9F9C-91AFAB53458A}" dt="2022-09-20T18:28:25.577" v="7"/>
        <pc:sldMkLst>
          <pc:docMk/>
          <pc:sldMk cId="793905969" sldId="293"/>
        </pc:sldMkLst>
      </pc:sldChg>
      <pc:sldChg chg="addCm modCm">
        <pc:chgData name="Cor Hoogerwerf | NBG" userId="362e1b18-1b8c-4bee-9a35-fef08c6376ff" providerId="ADAL" clId="{67B332E9-A56C-4401-9F9C-91AFAB53458A}" dt="2022-09-21T07:27:43.669" v="9"/>
        <pc:sldMkLst>
          <pc:docMk/>
          <pc:sldMk cId="3104852218" sldId="294"/>
        </pc:sldMkLst>
      </pc:sldChg>
      <pc:sldChg chg="addCm">
        <pc:chgData name="Cor Hoogerwerf | NBG" userId="362e1b18-1b8c-4bee-9a35-fef08c6376ff" providerId="ADAL" clId="{67B332E9-A56C-4401-9F9C-91AFAB53458A}" dt="2022-09-21T08:19:15.286" v="10"/>
        <pc:sldMkLst>
          <pc:docMk/>
          <pc:sldMk cId="61877782" sldId="295"/>
        </pc:sldMkLst>
      </pc:sldChg>
      <pc:sldChg chg="addCm">
        <pc:chgData name="Cor Hoogerwerf | NBG" userId="362e1b18-1b8c-4bee-9a35-fef08c6376ff" providerId="ADAL" clId="{67B332E9-A56C-4401-9F9C-91AFAB53458A}" dt="2022-09-21T08:22:22.717" v="12"/>
        <pc:sldMkLst>
          <pc:docMk/>
          <pc:sldMk cId="2121856820" sldId="296"/>
        </pc:sldMkLst>
      </pc:sldChg>
      <pc:sldChg chg="addCm modCm">
        <pc:chgData name="Cor Hoogerwerf | NBG" userId="362e1b18-1b8c-4bee-9a35-fef08c6376ff" providerId="ADAL" clId="{67B332E9-A56C-4401-9F9C-91AFAB53458A}" dt="2022-09-21T08:26:44.668" v="14"/>
        <pc:sldMkLst>
          <pc:docMk/>
          <pc:sldMk cId="2308944748" sldId="297"/>
        </pc:sldMkLst>
      </pc:sldChg>
      <pc:sldChg chg="addCm">
        <pc:chgData name="Cor Hoogerwerf | NBG" userId="362e1b18-1b8c-4bee-9a35-fef08c6376ff" providerId="ADAL" clId="{67B332E9-A56C-4401-9F9C-91AFAB53458A}" dt="2022-09-21T08:38:14.465" v="16"/>
        <pc:sldMkLst>
          <pc:docMk/>
          <pc:sldMk cId="1999912412" sldId="298"/>
        </pc:sldMkLst>
      </pc:sldChg>
      <pc:sldChg chg="modSp mod addCm">
        <pc:chgData name="Cor Hoogerwerf | NBG" userId="362e1b18-1b8c-4bee-9a35-fef08c6376ff" providerId="ADAL" clId="{67B332E9-A56C-4401-9F9C-91AFAB53458A}" dt="2022-09-21T08:46:50.197" v="24"/>
        <pc:sldMkLst>
          <pc:docMk/>
          <pc:sldMk cId="382556271" sldId="300"/>
        </pc:sldMkLst>
        <pc:spChg chg="mod">
          <ac:chgData name="Cor Hoogerwerf | NBG" userId="362e1b18-1b8c-4bee-9a35-fef08c6376ff" providerId="ADAL" clId="{67B332E9-A56C-4401-9F9C-91AFAB53458A}" dt="2022-09-21T08:46:24.224" v="23" actId="20577"/>
          <ac:spMkLst>
            <pc:docMk/>
            <pc:sldMk cId="382556271" sldId="300"/>
            <ac:spMk id="11" creationId="{46F4E24D-88E0-AA45-80E3-5DE327D8CB0A}"/>
          </ac:spMkLst>
        </pc:spChg>
      </pc:sldChg>
      <pc:sldChg chg="addCm">
        <pc:chgData name="Cor Hoogerwerf | NBG" userId="362e1b18-1b8c-4bee-9a35-fef08c6376ff" providerId="ADAL" clId="{67B332E9-A56C-4401-9F9C-91AFAB53458A}" dt="2022-09-21T08:51:02.160" v="26"/>
        <pc:sldMkLst>
          <pc:docMk/>
          <pc:sldMk cId="1371681816" sldId="301"/>
        </pc:sldMkLst>
      </pc:sldChg>
      <pc:sldChg chg="addCm">
        <pc:chgData name="Cor Hoogerwerf | NBG" userId="362e1b18-1b8c-4bee-9a35-fef08c6376ff" providerId="ADAL" clId="{67B332E9-A56C-4401-9F9C-91AFAB53458A}" dt="2022-09-21T09:07:14.278" v="27"/>
        <pc:sldMkLst>
          <pc:docMk/>
          <pc:sldMk cId="2211426725" sldId="302"/>
        </pc:sldMkLst>
      </pc:sldChg>
      <pc:sldChg chg="addCm">
        <pc:chgData name="Cor Hoogerwerf | NBG" userId="362e1b18-1b8c-4bee-9a35-fef08c6376ff" providerId="ADAL" clId="{67B332E9-A56C-4401-9F9C-91AFAB53458A}" dt="2022-09-21T09:07:56.932" v="28"/>
        <pc:sldMkLst>
          <pc:docMk/>
          <pc:sldMk cId="369750337" sldId="303"/>
        </pc:sldMkLst>
      </pc:sldChg>
      <pc:sldChg chg="addCm">
        <pc:chgData name="Cor Hoogerwerf | NBG" userId="362e1b18-1b8c-4bee-9a35-fef08c6376ff" providerId="ADAL" clId="{67B332E9-A56C-4401-9F9C-91AFAB53458A}" dt="2022-09-21T09:20:16.581" v="30"/>
        <pc:sldMkLst>
          <pc:docMk/>
          <pc:sldMk cId="2428858417" sldId="305"/>
        </pc:sldMkLst>
      </pc:sldChg>
      <pc:sldChg chg="addCm">
        <pc:chgData name="Cor Hoogerwerf | NBG" userId="362e1b18-1b8c-4bee-9a35-fef08c6376ff" providerId="ADAL" clId="{67B332E9-A56C-4401-9F9C-91AFAB53458A}" dt="2022-09-21T09:21:33.419" v="31"/>
        <pc:sldMkLst>
          <pc:docMk/>
          <pc:sldMk cId="4121599435" sldId="306"/>
        </pc:sldMkLst>
      </pc:sldChg>
      <pc:sldChg chg="addCm">
        <pc:chgData name="Cor Hoogerwerf | NBG" userId="362e1b18-1b8c-4bee-9a35-fef08c6376ff" providerId="ADAL" clId="{67B332E9-A56C-4401-9F9C-91AFAB53458A}" dt="2022-09-21T09:24:12.078" v="32"/>
        <pc:sldMkLst>
          <pc:docMk/>
          <pc:sldMk cId="183985880" sldId="308"/>
        </pc:sldMkLst>
      </pc:sldChg>
      <pc:sldChg chg="addCm modCm">
        <pc:chgData name="Cor Hoogerwerf | NBG" userId="362e1b18-1b8c-4bee-9a35-fef08c6376ff" providerId="ADAL" clId="{67B332E9-A56C-4401-9F9C-91AFAB53458A}" dt="2022-09-21T09:33:17.208" v="35"/>
        <pc:sldMkLst>
          <pc:docMk/>
          <pc:sldMk cId="3140185371" sldId="310"/>
        </pc:sldMkLst>
      </pc:sldChg>
      <pc:sldChg chg="modSp mod addCm">
        <pc:chgData name="Cor Hoogerwerf | NBG" userId="362e1b18-1b8c-4bee-9a35-fef08c6376ff" providerId="ADAL" clId="{67B332E9-A56C-4401-9F9C-91AFAB53458A}" dt="2022-09-20T17:54:25.887" v="3"/>
        <pc:sldMkLst>
          <pc:docMk/>
          <pc:sldMk cId="3981439528" sldId="311"/>
        </pc:sldMkLst>
        <pc:spChg chg="mod">
          <ac:chgData name="Cor Hoogerwerf | NBG" userId="362e1b18-1b8c-4bee-9a35-fef08c6376ff" providerId="ADAL" clId="{67B332E9-A56C-4401-9F9C-91AFAB53458A}" dt="2022-09-20T17:52:28.799" v="2" actId="115"/>
          <ac:spMkLst>
            <pc:docMk/>
            <pc:sldMk cId="3981439528" sldId="311"/>
            <ac:spMk id="3" creationId="{AC610E9C-3E7D-18B8-0C4C-07E590AA613B}"/>
          </ac:spMkLst>
        </pc:spChg>
      </pc:sldChg>
      <pc:sldChg chg="addCm modCm">
        <pc:chgData name="Cor Hoogerwerf | NBG" userId="362e1b18-1b8c-4bee-9a35-fef08c6376ff" providerId="ADAL" clId="{67B332E9-A56C-4401-9F9C-91AFAB53458A}" dt="2022-09-21T08:29:30.937" v="15"/>
        <pc:sldMkLst>
          <pc:docMk/>
          <pc:sldMk cId="3085884901" sldId="313"/>
        </pc:sldMkLst>
      </pc:sldChg>
      <pc:sldChg chg="addCm">
        <pc:chgData name="Cor Hoogerwerf | NBG" userId="362e1b18-1b8c-4bee-9a35-fef08c6376ff" providerId="ADAL" clId="{67B332E9-A56C-4401-9F9C-91AFAB53458A}" dt="2022-09-21T08:20:08.512" v="11"/>
        <pc:sldMkLst>
          <pc:docMk/>
          <pc:sldMk cId="1033054790" sldId="321"/>
        </pc:sldMkLst>
      </pc:sldChg>
      <pc:sldChg chg="addCm">
        <pc:chgData name="Cor Hoogerwerf | NBG" userId="362e1b18-1b8c-4bee-9a35-fef08c6376ff" providerId="ADAL" clId="{67B332E9-A56C-4401-9F9C-91AFAB53458A}" dt="2022-09-21T08:48:05.846" v="25"/>
        <pc:sldMkLst>
          <pc:docMk/>
          <pc:sldMk cId="3297305774" sldId="331"/>
        </pc:sldMkLst>
      </pc:sldChg>
      <pc:sldChg chg="addCm">
        <pc:chgData name="Cor Hoogerwerf | NBG" userId="362e1b18-1b8c-4bee-9a35-fef08c6376ff" providerId="ADAL" clId="{67B332E9-A56C-4401-9F9C-91AFAB53458A}" dt="2022-09-21T09:10:19.336" v="29"/>
        <pc:sldMkLst>
          <pc:docMk/>
          <pc:sldMk cId="2413861306" sldId="339"/>
        </pc:sldMkLst>
      </pc:sldChg>
      <pc:sldChg chg="addCm">
        <pc:chgData name="Cor Hoogerwerf | NBG" userId="362e1b18-1b8c-4bee-9a35-fef08c6376ff" providerId="ADAL" clId="{67B332E9-A56C-4401-9F9C-91AFAB53458A}" dt="2022-09-21T09:25:59.813" v="33"/>
        <pc:sldMkLst>
          <pc:docMk/>
          <pc:sldMk cId="2023132414" sldId="347"/>
        </pc:sldMkLst>
      </pc:sldChg>
    </pc:docChg>
  </pc:docChgLst>
  <pc:docChgLst>
    <pc:chgData name="Paul Abspoel | NBG" userId="ab99e2a0-7995-4fe2-a641-d085f6101af0" providerId="ADAL" clId="{18724976-2729-4E62-A16C-09CB620F611E}"/>
    <pc:docChg chg="undo redo custSel addSld delSld modSld">
      <pc:chgData name="Paul Abspoel | NBG" userId="ab99e2a0-7995-4fe2-a641-d085f6101af0" providerId="ADAL" clId="{18724976-2729-4E62-A16C-09CB620F611E}" dt="2022-09-27T14:02:17.487" v="1356"/>
      <pc:docMkLst>
        <pc:docMk/>
      </pc:docMkLst>
      <pc:sldChg chg="del">
        <pc:chgData name="Paul Abspoel | NBG" userId="ab99e2a0-7995-4fe2-a641-d085f6101af0" providerId="ADAL" clId="{18724976-2729-4E62-A16C-09CB620F611E}" dt="2022-09-08T08:43:22.457" v="15" actId="47"/>
        <pc:sldMkLst>
          <pc:docMk/>
          <pc:sldMk cId="4121055150" sldId="265"/>
        </pc:sldMkLst>
      </pc:sldChg>
      <pc:sldChg chg="modSp mod delCm">
        <pc:chgData name="Paul Abspoel | NBG" userId="ab99e2a0-7995-4fe2-a641-d085f6101af0" providerId="ADAL" clId="{18724976-2729-4E62-A16C-09CB620F611E}" dt="2022-09-21T10:52:43.560" v="1003"/>
        <pc:sldMkLst>
          <pc:docMk/>
          <pc:sldMk cId="1534682083" sldId="268"/>
        </pc:sldMkLst>
        <pc:spChg chg="mod">
          <ac:chgData name="Paul Abspoel | NBG" userId="ab99e2a0-7995-4fe2-a641-d085f6101af0" providerId="ADAL" clId="{18724976-2729-4E62-A16C-09CB620F611E}" dt="2022-09-21T10:52:38.560" v="1002" actId="20577"/>
          <ac:spMkLst>
            <pc:docMk/>
            <pc:sldMk cId="1534682083" sldId="268"/>
            <ac:spMk id="12" creationId="{E29618F3-B7A1-6C97-B8B0-42FECBF03FF7}"/>
          </ac:spMkLst>
        </pc:spChg>
      </pc:sldChg>
      <pc:sldChg chg="addSp delSp modSp mod delCm">
        <pc:chgData name="Paul Abspoel | NBG" userId="ab99e2a0-7995-4fe2-a641-d085f6101af0" providerId="ADAL" clId="{18724976-2729-4E62-A16C-09CB620F611E}" dt="2022-09-21T10:54:13.495" v="1020"/>
        <pc:sldMkLst>
          <pc:docMk/>
          <pc:sldMk cId="1388007509" sldId="269"/>
        </pc:sldMkLst>
        <pc:spChg chg="del mod">
          <ac:chgData name="Paul Abspoel | NBG" userId="ab99e2a0-7995-4fe2-a641-d085f6101af0" providerId="ADAL" clId="{18724976-2729-4E62-A16C-09CB620F611E}" dt="2022-08-29T09:20:24.004" v="2" actId="478"/>
          <ac:spMkLst>
            <pc:docMk/>
            <pc:sldMk cId="1388007509" sldId="269"/>
            <ac:spMk id="3" creationId="{AC610E9C-3E7D-18B8-0C4C-07E590AA613B}"/>
          </ac:spMkLst>
        </pc:spChg>
        <pc:spChg chg="mod">
          <ac:chgData name="Paul Abspoel | NBG" userId="ab99e2a0-7995-4fe2-a641-d085f6101af0" providerId="ADAL" clId="{18724976-2729-4E62-A16C-09CB620F611E}" dt="2022-09-21T10:54:04.860" v="1019" actId="6549"/>
          <ac:spMkLst>
            <pc:docMk/>
            <pc:sldMk cId="1388007509" sldId="269"/>
            <ac:spMk id="11" creationId="{46F4E24D-88E0-AA45-80E3-5DE327D8CB0A}"/>
          </ac:spMkLst>
        </pc:spChg>
        <pc:picChg chg="add del mod">
          <ac:chgData name="Paul Abspoel | NBG" userId="ab99e2a0-7995-4fe2-a641-d085f6101af0" providerId="ADAL" clId="{18724976-2729-4E62-A16C-09CB620F611E}" dt="2022-09-08T10:18:09.152" v="108" actId="478"/>
          <ac:picMkLst>
            <pc:docMk/>
            <pc:sldMk cId="1388007509" sldId="269"/>
            <ac:picMk id="7170" creationId="{F7F04502-D60A-B108-335A-E12879B8E101}"/>
          </ac:picMkLst>
        </pc:picChg>
      </pc:sldChg>
      <pc:sldChg chg="addSp delSp modSp mod delCm">
        <pc:chgData name="Paul Abspoel | NBG" userId="ab99e2a0-7995-4fe2-a641-d085f6101af0" providerId="ADAL" clId="{18724976-2729-4E62-A16C-09CB620F611E}" dt="2022-09-21T10:55:12.010" v="1030"/>
        <pc:sldMkLst>
          <pc:docMk/>
          <pc:sldMk cId="625564586" sldId="270"/>
        </pc:sldMkLst>
        <pc:spChg chg="add mod">
          <ac:chgData name="Paul Abspoel | NBG" userId="ab99e2a0-7995-4fe2-a641-d085f6101af0" providerId="ADAL" clId="{18724976-2729-4E62-A16C-09CB620F611E}" dt="2022-09-08T11:54:45.741" v="322" actId="1076"/>
          <ac:spMkLst>
            <pc:docMk/>
            <pc:sldMk cId="625564586" sldId="270"/>
            <ac:spMk id="3" creationId="{9D80A52B-07D3-FE4C-5EFB-8AC94F1A09C0}"/>
          </ac:spMkLst>
        </pc:spChg>
        <pc:spChg chg="del">
          <ac:chgData name="Paul Abspoel | NBG" userId="ab99e2a0-7995-4fe2-a641-d085f6101af0" providerId="ADAL" clId="{18724976-2729-4E62-A16C-09CB620F611E}" dt="2022-08-29T09:21:34.379" v="8" actId="478"/>
          <ac:spMkLst>
            <pc:docMk/>
            <pc:sldMk cId="625564586" sldId="270"/>
            <ac:spMk id="3" creationId="{AC610E9C-3E7D-18B8-0C4C-07E590AA613B}"/>
          </ac:spMkLst>
        </pc:spChg>
        <pc:spChg chg="mod">
          <ac:chgData name="Paul Abspoel | NBG" userId="ab99e2a0-7995-4fe2-a641-d085f6101af0" providerId="ADAL" clId="{18724976-2729-4E62-A16C-09CB620F611E}" dt="2022-09-08T11:52:28.445" v="264" actId="1076"/>
          <ac:spMkLst>
            <pc:docMk/>
            <pc:sldMk cId="625564586" sldId="270"/>
            <ac:spMk id="9" creationId="{8E30B526-61FC-E14D-AAB1-D2C55D97BF0C}"/>
          </ac:spMkLst>
        </pc:spChg>
        <pc:spChg chg="mod">
          <ac:chgData name="Paul Abspoel | NBG" userId="ab99e2a0-7995-4fe2-a641-d085f6101af0" providerId="ADAL" clId="{18724976-2729-4E62-A16C-09CB620F611E}" dt="2022-09-21T10:55:00.230" v="1029"/>
          <ac:spMkLst>
            <pc:docMk/>
            <pc:sldMk cId="625564586" sldId="270"/>
            <ac:spMk id="11" creationId="{46F4E24D-88E0-AA45-80E3-5DE327D8CB0A}"/>
          </ac:spMkLst>
        </pc:spChg>
        <pc:picChg chg="add del mod">
          <ac:chgData name="Paul Abspoel | NBG" userId="ab99e2a0-7995-4fe2-a641-d085f6101af0" providerId="ADAL" clId="{18724976-2729-4E62-A16C-09CB620F611E}" dt="2022-09-08T11:53:40.641" v="266" actId="478"/>
          <ac:picMkLst>
            <pc:docMk/>
            <pc:sldMk cId="625564586" sldId="270"/>
            <ac:picMk id="20482" creationId="{A6C41F76-6288-5061-1A33-1E2408D53554}"/>
          </ac:picMkLst>
        </pc:picChg>
        <pc:picChg chg="add mod">
          <ac:chgData name="Paul Abspoel | NBG" userId="ab99e2a0-7995-4fe2-a641-d085f6101af0" providerId="ADAL" clId="{18724976-2729-4E62-A16C-09CB620F611E}" dt="2022-09-08T11:53:47.309" v="269" actId="1076"/>
          <ac:picMkLst>
            <pc:docMk/>
            <pc:sldMk cId="625564586" sldId="270"/>
            <ac:picMk id="20484" creationId="{BFF83D9B-FAB4-8418-8B80-84A4E3B7096A}"/>
          </ac:picMkLst>
        </pc:picChg>
      </pc:sldChg>
      <pc:sldChg chg="addSp delSp modSp mod delCm">
        <pc:chgData name="Paul Abspoel | NBG" userId="ab99e2a0-7995-4fe2-a641-d085f6101af0" providerId="ADAL" clId="{18724976-2729-4E62-A16C-09CB620F611E}" dt="2022-09-21T11:20:13.996" v="1342" actId="6549"/>
        <pc:sldMkLst>
          <pc:docMk/>
          <pc:sldMk cId="633456238" sldId="292"/>
        </pc:sldMkLst>
        <pc:spChg chg="add mod">
          <ac:chgData name="Paul Abspoel | NBG" userId="ab99e2a0-7995-4fe2-a641-d085f6101af0" providerId="ADAL" clId="{18724976-2729-4E62-A16C-09CB620F611E}" dt="2022-09-12T07:55:35.745" v="445" actId="1076"/>
          <ac:spMkLst>
            <pc:docMk/>
            <pc:sldMk cId="633456238" sldId="292"/>
            <ac:spMk id="5" creationId="{74462F61-2AD4-CB77-63FD-414809AB0C12}"/>
          </ac:spMkLst>
        </pc:spChg>
        <pc:spChg chg="mod">
          <ac:chgData name="Paul Abspoel | NBG" userId="ab99e2a0-7995-4fe2-a641-d085f6101af0" providerId="ADAL" clId="{18724976-2729-4E62-A16C-09CB620F611E}" dt="2022-09-21T11:20:13.996" v="1342" actId="6549"/>
          <ac:spMkLst>
            <pc:docMk/>
            <pc:sldMk cId="633456238" sldId="292"/>
            <ac:spMk id="9" creationId="{8E30B526-61FC-E14D-AAB1-D2C55D97BF0C}"/>
          </ac:spMkLst>
        </pc:spChg>
        <pc:spChg chg="mod">
          <ac:chgData name="Paul Abspoel | NBG" userId="ab99e2a0-7995-4fe2-a641-d085f6101af0" providerId="ADAL" clId="{18724976-2729-4E62-A16C-09CB620F611E}" dt="2022-09-21T10:56:26.309" v="1034" actId="14100"/>
          <ac:spMkLst>
            <pc:docMk/>
            <pc:sldMk cId="633456238" sldId="292"/>
            <ac:spMk id="11" creationId="{46F4E24D-88E0-AA45-80E3-5DE327D8CB0A}"/>
          </ac:spMkLst>
        </pc:spChg>
        <pc:picChg chg="add mod">
          <ac:chgData name="Paul Abspoel | NBG" userId="ab99e2a0-7995-4fe2-a641-d085f6101af0" providerId="ADAL" clId="{18724976-2729-4E62-A16C-09CB620F611E}" dt="2022-09-12T07:54:25.297" v="368" actId="14100"/>
          <ac:picMkLst>
            <pc:docMk/>
            <pc:sldMk cId="633456238" sldId="292"/>
            <ac:picMk id="4" creationId="{907C9BF3-643F-F863-9433-2EAE6DDCCA53}"/>
          </ac:picMkLst>
        </pc:picChg>
        <pc:picChg chg="add del">
          <ac:chgData name="Paul Abspoel | NBG" userId="ab99e2a0-7995-4fe2-a641-d085f6101af0" providerId="ADAL" clId="{18724976-2729-4E62-A16C-09CB620F611E}" dt="2022-09-08T10:11:29.594" v="100"/>
          <ac:picMkLst>
            <pc:docMk/>
            <pc:sldMk cId="633456238" sldId="292"/>
            <ac:picMk id="10242" creationId="{5703D8C3-42FA-A5FD-9C03-A247178304AD}"/>
          </ac:picMkLst>
        </pc:picChg>
      </pc:sldChg>
      <pc:sldChg chg="addSp delSp modSp mod delCm">
        <pc:chgData name="Paul Abspoel | NBG" userId="ab99e2a0-7995-4fe2-a641-d085f6101af0" providerId="ADAL" clId="{18724976-2729-4E62-A16C-09CB620F611E}" dt="2022-09-27T14:02:17.487" v="1356"/>
        <pc:sldMkLst>
          <pc:docMk/>
          <pc:sldMk cId="793905969" sldId="293"/>
        </pc:sldMkLst>
        <pc:spChg chg="ord">
          <ac:chgData name="Paul Abspoel | NBG" userId="ab99e2a0-7995-4fe2-a641-d085f6101af0" providerId="ADAL" clId="{18724976-2729-4E62-A16C-09CB620F611E}" dt="2022-09-08T10:00:04.741" v="82" actId="170"/>
          <ac:spMkLst>
            <pc:docMk/>
            <pc:sldMk cId="793905969" sldId="293"/>
            <ac:spMk id="9" creationId="{8E30B526-61FC-E14D-AAB1-D2C55D97BF0C}"/>
          </ac:spMkLst>
        </pc:spChg>
        <pc:spChg chg="mod">
          <ac:chgData name="Paul Abspoel | NBG" userId="ab99e2a0-7995-4fe2-a641-d085f6101af0" providerId="ADAL" clId="{18724976-2729-4E62-A16C-09CB620F611E}" dt="2022-09-27T14:02:13.419" v="1355" actId="20577"/>
          <ac:spMkLst>
            <pc:docMk/>
            <pc:sldMk cId="793905969" sldId="293"/>
            <ac:spMk id="11" creationId="{46F4E24D-88E0-AA45-80E3-5DE327D8CB0A}"/>
          </ac:spMkLst>
        </pc:spChg>
        <pc:picChg chg="add del mod">
          <ac:chgData name="Paul Abspoel | NBG" userId="ab99e2a0-7995-4fe2-a641-d085f6101af0" providerId="ADAL" clId="{18724976-2729-4E62-A16C-09CB620F611E}" dt="2022-09-08T09:59:30.654" v="74" actId="478"/>
          <ac:picMkLst>
            <pc:docMk/>
            <pc:sldMk cId="793905969" sldId="293"/>
            <ac:picMk id="8194" creationId="{2F5F7499-E341-1399-9740-4CC5F0462541}"/>
          </ac:picMkLst>
        </pc:picChg>
        <pc:picChg chg="add del mod">
          <ac:chgData name="Paul Abspoel | NBG" userId="ab99e2a0-7995-4fe2-a641-d085f6101af0" providerId="ADAL" clId="{18724976-2729-4E62-A16C-09CB620F611E}" dt="2022-09-08T10:01:00.427" v="86" actId="478"/>
          <ac:picMkLst>
            <pc:docMk/>
            <pc:sldMk cId="793905969" sldId="293"/>
            <ac:picMk id="8196" creationId="{6A4AA76A-513D-AC11-C2C9-8D2026F578F5}"/>
          </ac:picMkLst>
        </pc:picChg>
        <pc:picChg chg="add mod">
          <ac:chgData name="Paul Abspoel | NBG" userId="ab99e2a0-7995-4fe2-a641-d085f6101af0" providerId="ADAL" clId="{18724976-2729-4E62-A16C-09CB620F611E}" dt="2022-09-08T10:01:18.505" v="92" actId="1076"/>
          <ac:picMkLst>
            <pc:docMk/>
            <pc:sldMk cId="793905969" sldId="293"/>
            <ac:picMk id="8198" creationId="{1F5B447F-9EF0-BC6C-0A06-F9FDB435CA82}"/>
          </ac:picMkLst>
        </pc:picChg>
      </pc:sldChg>
      <pc:sldChg chg="addSp modSp mod delCm">
        <pc:chgData name="Paul Abspoel | NBG" userId="ab99e2a0-7995-4fe2-a641-d085f6101af0" providerId="ADAL" clId="{18724976-2729-4E62-A16C-09CB620F611E}" dt="2022-09-21T11:03:49.880" v="1179"/>
        <pc:sldMkLst>
          <pc:docMk/>
          <pc:sldMk cId="3104852218" sldId="294"/>
        </pc:sldMkLst>
        <pc:spChg chg="mod">
          <ac:chgData name="Paul Abspoel | NBG" userId="ab99e2a0-7995-4fe2-a641-d085f6101af0" providerId="ADAL" clId="{18724976-2729-4E62-A16C-09CB620F611E}" dt="2022-09-21T11:03:39.305" v="1178" actId="20577"/>
          <ac:spMkLst>
            <pc:docMk/>
            <pc:sldMk cId="3104852218" sldId="294"/>
            <ac:spMk id="11" creationId="{46F4E24D-88E0-AA45-80E3-5DE327D8CB0A}"/>
          </ac:spMkLst>
        </pc:spChg>
        <pc:picChg chg="add mod">
          <ac:chgData name="Paul Abspoel | NBG" userId="ab99e2a0-7995-4fe2-a641-d085f6101af0" providerId="ADAL" clId="{18724976-2729-4E62-A16C-09CB620F611E}" dt="2022-09-08T09:05:12.651" v="43" actId="1076"/>
          <ac:picMkLst>
            <pc:docMk/>
            <pc:sldMk cId="3104852218" sldId="294"/>
            <ac:picMk id="4098" creationId="{8D0D9221-5070-D404-3192-3777E3143087}"/>
          </ac:picMkLst>
        </pc:picChg>
      </pc:sldChg>
      <pc:sldChg chg="addSp modSp mod delCm modCm">
        <pc:chgData name="Paul Abspoel | NBG" userId="ab99e2a0-7995-4fe2-a641-d085f6101af0" providerId="ADAL" clId="{18724976-2729-4E62-A16C-09CB620F611E}" dt="2022-09-21T11:07:37.917" v="1225"/>
        <pc:sldMkLst>
          <pc:docMk/>
          <pc:sldMk cId="61877782" sldId="295"/>
        </pc:sldMkLst>
        <pc:spChg chg="mod">
          <ac:chgData name="Paul Abspoel | NBG" userId="ab99e2a0-7995-4fe2-a641-d085f6101af0" providerId="ADAL" clId="{18724976-2729-4E62-A16C-09CB620F611E}" dt="2022-09-21T11:06:34.802" v="1224" actId="20577"/>
          <ac:spMkLst>
            <pc:docMk/>
            <pc:sldMk cId="61877782" sldId="295"/>
            <ac:spMk id="11" creationId="{46F4E24D-88E0-AA45-80E3-5DE327D8CB0A}"/>
          </ac:spMkLst>
        </pc:spChg>
        <pc:picChg chg="add mod">
          <ac:chgData name="Paul Abspoel | NBG" userId="ab99e2a0-7995-4fe2-a641-d085f6101af0" providerId="ADAL" clId="{18724976-2729-4E62-A16C-09CB620F611E}" dt="2022-09-12T08:27:40.255" v="722" actId="14100"/>
          <ac:picMkLst>
            <pc:docMk/>
            <pc:sldMk cId="61877782" sldId="295"/>
            <ac:picMk id="14" creationId="{51CC47F7-E81E-9784-59AB-5DF11C939C04}"/>
          </ac:picMkLst>
        </pc:picChg>
      </pc:sldChg>
      <pc:sldChg chg="addSp delSp modSp mod delCm">
        <pc:chgData name="Paul Abspoel | NBG" userId="ab99e2a0-7995-4fe2-a641-d085f6101af0" providerId="ADAL" clId="{18724976-2729-4E62-A16C-09CB620F611E}" dt="2022-09-21T11:08:04.607" v="1230"/>
        <pc:sldMkLst>
          <pc:docMk/>
          <pc:sldMk cId="2121856820" sldId="296"/>
        </pc:sldMkLst>
        <pc:spChg chg="mod">
          <ac:chgData name="Paul Abspoel | NBG" userId="ab99e2a0-7995-4fe2-a641-d085f6101af0" providerId="ADAL" clId="{18724976-2729-4E62-A16C-09CB620F611E}" dt="2022-09-21T11:07:59.086" v="1229" actId="20577"/>
          <ac:spMkLst>
            <pc:docMk/>
            <pc:sldMk cId="2121856820" sldId="296"/>
            <ac:spMk id="11" creationId="{46F4E24D-88E0-AA45-80E3-5DE327D8CB0A}"/>
          </ac:spMkLst>
        </pc:spChg>
        <pc:picChg chg="add del mod">
          <ac:chgData name="Paul Abspoel | NBG" userId="ab99e2a0-7995-4fe2-a641-d085f6101af0" providerId="ADAL" clId="{18724976-2729-4E62-A16C-09CB620F611E}" dt="2022-09-08T11:35:05.663" v="138" actId="478"/>
          <ac:picMkLst>
            <pc:docMk/>
            <pc:sldMk cId="2121856820" sldId="296"/>
            <ac:picMk id="14338" creationId="{14A9CB64-F137-BF5A-F73C-75B6FA5CB33C}"/>
          </ac:picMkLst>
        </pc:picChg>
        <pc:picChg chg="add mod">
          <ac:chgData name="Paul Abspoel | NBG" userId="ab99e2a0-7995-4fe2-a641-d085f6101af0" providerId="ADAL" clId="{18724976-2729-4E62-A16C-09CB620F611E}" dt="2022-09-08T11:36:17.398" v="142" actId="14100"/>
          <ac:picMkLst>
            <pc:docMk/>
            <pc:sldMk cId="2121856820" sldId="296"/>
            <ac:picMk id="14340" creationId="{6C92E37E-32B1-7443-D229-1852B388BFBF}"/>
          </ac:picMkLst>
        </pc:picChg>
      </pc:sldChg>
      <pc:sldChg chg="addSp modSp mod delCm">
        <pc:chgData name="Paul Abspoel | NBG" userId="ab99e2a0-7995-4fe2-a641-d085f6101af0" providerId="ADAL" clId="{18724976-2729-4E62-A16C-09CB620F611E}" dt="2022-09-21T11:08:57.570" v="1236"/>
        <pc:sldMkLst>
          <pc:docMk/>
          <pc:sldMk cId="2308944748" sldId="297"/>
        </pc:sldMkLst>
        <pc:spChg chg="mod">
          <ac:chgData name="Paul Abspoel | NBG" userId="ab99e2a0-7995-4fe2-a641-d085f6101af0" providerId="ADAL" clId="{18724976-2729-4E62-A16C-09CB620F611E}" dt="2022-09-21T11:08:45.252" v="1235" actId="6549"/>
          <ac:spMkLst>
            <pc:docMk/>
            <pc:sldMk cId="2308944748" sldId="297"/>
            <ac:spMk id="11" creationId="{46F4E24D-88E0-AA45-80E3-5DE327D8CB0A}"/>
          </ac:spMkLst>
        </pc:spChg>
        <pc:picChg chg="add mod">
          <ac:chgData name="Paul Abspoel | NBG" userId="ab99e2a0-7995-4fe2-a641-d085f6101af0" providerId="ADAL" clId="{18724976-2729-4E62-A16C-09CB620F611E}" dt="2022-09-08T10:25:31.456" v="127" actId="1076"/>
          <ac:picMkLst>
            <pc:docMk/>
            <pc:sldMk cId="2308944748" sldId="297"/>
            <ac:picMk id="14" creationId="{EEC93318-4E55-BBCA-78B3-DE8FE4DDCA72}"/>
          </ac:picMkLst>
        </pc:picChg>
      </pc:sldChg>
      <pc:sldChg chg="addSp modSp mod delCm">
        <pc:chgData name="Paul Abspoel | NBG" userId="ab99e2a0-7995-4fe2-a641-d085f6101af0" providerId="ADAL" clId="{18724976-2729-4E62-A16C-09CB620F611E}" dt="2022-09-21T11:10:00.621" v="1245"/>
        <pc:sldMkLst>
          <pc:docMk/>
          <pc:sldMk cId="1999912412" sldId="298"/>
        </pc:sldMkLst>
        <pc:spChg chg="mod">
          <ac:chgData name="Paul Abspoel | NBG" userId="ab99e2a0-7995-4fe2-a641-d085f6101af0" providerId="ADAL" clId="{18724976-2729-4E62-A16C-09CB620F611E}" dt="2022-09-08T10:02:52.273" v="96" actId="1076"/>
          <ac:spMkLst>
            <pc:docMk/>
            <pc:sldMk cId="1999912412" sldId="298"/>
            <ac:spMk id="6" creationId="{5CEFF6F5-FE0A-5D4D-A490-727D37F4ABBF}"/>
          </ac:spMkLst>
        </pc:spChg>
        <pc:spChg chg="mod">
          <ac:chgData name="Paul Abspoel | NBG" userId="ab99e2a0-7995-4fe2-a641-d085f6101af0" providerId="ADAL" clId="{18724976-2729-4E62-A16C-09CB620F611E}" dt="2022-09-21T11:09:40.036" v="1243" actId="1076"/>
          <ac:spMkLst>
            <pc:docMk/>
            <pc:sldMk cId="1999912412" sldId="298"/>
            <ac:spMk id="11" creationId="{46F4E24D-88E0-AA45-80E3-5DE327D8CB0A}"/>
          </ac:spMkLst>
        </pc:spChg>
        <pc:picChg chg="add mod">
          <ac:chgData name="Paul Abspoel | NBG" userId="ab99e2a0-7995-4fe2-a641-d085f6101af0" providerId="ADAL" clId="{18724976-2729-4E62-A16C-09CB620F611E}" dt="2022-09-21T11:09:42.029" v="1244" actId="1076"/>
          <ac:picMkLst>
            <pc:docMk/>
            <pc:sldMk cId="1999912412" sldId="298"/>
            <ac:picMk id="9218" creationId="{57A03157-64E4-CDD4-E127-04F9E13BA260}"/>
          </ac:picMkLst>
        </pc:picChg>
      </pc:sldChg>
      <pc:sldChg chg="addSp delSp modSp mod">
        <pc:chgData name="Paul Abspoel | NBG" userId="ab99e2a0-7995-4fe2-a641-d085f6101af0" providerId="ADAL" clId="{18724976-2729-4E62-A16C-09CB620F611E}" dt="2022-09-12T08:33:59.384" v="796" actId="20577"/>
        <pc:sldMkLst>
          <pc:docMk/>
          <pc:sldMk cId="2851421844" sldId="299"/>
        </pc:sldMkLst>
        <pc:spChg chg="mod">
          <ac:chgData name="Paul Abspoel | NBG" userId="ab99e2a0-7995-4fe2-a641-d085f6101af0" providerId="ADAL" clId="{18724976-2729-4E62-A16C-09CB620F611E}" dt="2022-09-12T08:33:59.384" v="796" actId="20577"/>
          <ac:spMkLst>
            <pc:docMk/>
            <pc:sldMk cId="2851421844" sldId="299"/>
            <ac:spMk id="11" creationId="{46F4E24D-88E0-AA45-80E3-5DE327D8CB0A}"/>
          </ac:spMkLst>
        </pc:spChg>
        <pc:picChg chg="add mod">
          <ac:chgData name="Paul Abspoel | NBG" userId="ab99e2a0-7995-4fe2-a641-d085f6101af0" providerId="ADAL" clId="{18724976-2729-4E62-A16C-09CB620F611E}" dt="2022-09-08T11:41:24.629" v="162" actId="14100"/>
          <ac:picMkLst>
            <pc:docMk/>
            <pc:sldMk cId="2851421844" sldId="299"/>
            <ac:picMk id="5122" creationId="{59061C77-B326-81FF-3B86-DB4302E61BB1}"/>
          </ac:picMkLst>
        </pc:picChg>
        <pc:picChg chg="add del mod">
          <ac:chgData name="Paul Abspoel | NBG" userId="ab99e2a0-7995-4fe2-a641-d085f6101af0" providerId="ADAL" clId="{18724976-2729-4E62-A16C-09CB620F611E}" dt="2022-09-08T11:41:20.706" v="160" actId="21"/>
          <ac:picMkLst>
            <pc:docMk/>
            <pc:sldMk cId="2851421844" sldId="299"/>
            <ac:picMk id="5124" creationId="{E996E5BD-E79C-54DE-C294-F422FBE4D76C}"/>
          </ac:picMkLst>
        </pc:picChg>
      </pc:sldChg>
      <pc:sldChg chg="addSp delSp modSp mod delCm">
        <pc:chgData name="Paul Abspoel | NBG" userId="ab99e2a0-7995-4fe2-a641-d085f6101af0" providerId="ADAL" clId="{18724976-2729-4E62-A16C-09CB620F611E}" dt="2022-09-21T11:10:50.453" v="1251"/>
        <pc:sldMkLst>
          <pc:docMk/>
          <pc:sldMk cId="382556271" sldId="300"/>
        </pc:sldMkLst>
        <pc:spChg chg="mod">
          <ac:chgData name="Paul Abspoel | NBG" userId="ab99e2a0-7995-4fe2-a641-d085f6101af0" providerId="ADAL" clId="{18724976-2729-4E62-A16C-09CB620F611E}" dt="2022-09-21T11:10:40.765" v="1250" actId="20577"/>
          <ac:spMkLst>
            <pc:docMk/>
            <pc:sldMk cId="382556271" sldId="300"/>
            <ac:spMk id="11" creationId="{46F4E24D-88E0-AA45-80E3-5DE327D8CB0A}"/>
          </ac:spMkLst>
        </pc:spChg>
        <pc:picChg chg="add del mod">
          <ac:chgData name="Paul Abspoel | NBG" userId="ab99e2a0-7995-4fe2-a641-d085f6101af0" providerId="ADAL" clId="{18724976-2729-4E62-A16C-09CB620F611E}" dt="2022-09-08T10:24:55.737" v="119" actId="21"/>
          <ac:picMkLst>
            <pc:docMk/>
            <pc:sldMk cId="382556271" sldId="300"/>
            <ac:picMk id="6146" creationId="{433519BE-D69E-97C1-11C7-E1D579BE1CFB}"/>
          </ac:picMkLst>
        </pc:picChg>
        <pc:picChg chg="add mod">
          <ac:chgData name="Paul Abspoel | NBG" userId="ab99e2a0-7995-4fe2-a641-d085f6101af0" providerId="ADAL" clId="{18724976-2729-4E62-A16C-09CB620F611E}" dt="2022-09-08T11:25:27.278" v="134" actId="1076"/>
          <ac:picMkLst>
            <pc:docMk/>
            <pc:sldMk cId="382556271" sldId="300"/>
            <ac:picMk id="6148" creationId="{F391F3E5-0EA5-3619-F7B2-082E259FDAF3}"/>
          </ac:picMkLst>
        </pc:picChg>
      </pc:sldChg>
      <pc:sldChg chg="addSp modSp mod delCm modCm">
        <pc:chgData name="Paul Abspoel | NBG" userId="ab99e2a0-7995-4fe2-a641-d085f6101af0" providerId="ADAL" clId="{18724976-2729-4E62-A16C-09CB620F611E}" dt="2022-09-21T11:15:40.072" v="1287"/>
        <pc:sldMkLst>
          <pc:docMk/>
          <pc:sldMk cId="1371681816" sldId="301"/>
        </pc:sldMkLst>
        <pc:spChg chg="mod">
          <ac:chgData name="Paul Abspoel | NBG" userId="ab99e2a0-7995-4fe2-a641-d085f6101af0" providerId="ADAL" clId="{18724976-2729-4E62-A16C-09CB620F611E}" dt="2022-09-21T11:15:32.355" v="1286" actId="108"/>
          <ac:spMkLst>
            <pc:docMk/>
            <pc:sldMk cId="1371681816" sldId="301"/>
            <ac:spMk id="11" creationId="{46F4E24D-88E0-AA45-80E3-5DE327D8CB0A}"/>
          </ac:spMkLst>
        </pc:spChg>
        <pc:spChg chg="ord">
          <ac:chgData name="Paul Abspoel | NBG" userId="ab99e2a0-7995-4fe2-a641-d085f6101af0" providerId="ADAL" clId="{18724976-2729-4E62-A16C-09CB620F611E}" dt="2022-09-12T07:59:54.895" v="452" actId="166"/>
          <ac:spMkLst>
            <pc:docMk/>
            <pc:sldMk cId="1371681816" sldId="301"/>
            <ac:spMk id="12" creationId="{F4D68681-4507-424E-8417-173761F4C0C8}"/>
          </ac:spMkLst>
        </pc:spChg>
        <pc:picChg chg="add mod">
          <ac:chgData name="Paul Abspoel | NBG" userId="ab99e2a0-7995-4fe2-a641-d085f6101af0" providerId="ADAL" clId="{18724976-2729-4E62-A16C-09CB620F611E}" dt="2022-09-12T07:59:50.041" v="451" actId="1076"/>
          <ac:picMkLst>
            <pc:docMk/>
            <pc:sldMk cId="1371681816" sldId="301"/>
            <ac:picMk id="1026" creationId="{66C4E446-BA4C-64BE-EF5D-B1121BD7ED64}"/>
          </ac:picMkLst>
        </pc:picChg>
      </pc:sldChg>
      <pc:sldChg chg="addSp modSp mod delCm">
        <pc:chgData name="Paul Abspoel | NBG" userId="ab99e2a0-7995-4fe2-a641-d085f6101af0" providerId="ADAL" clId="{18724976-2729-4E62-A16C-09CB620F611E}" dt="2022-09-21T11:16:26.918" v="1292"/>
        <pc:sldMkLst>
          <pc:docMk/>
          <pc:sldMk cId="2211426725" sldId="302"/>
        </pc:sldMkLst>
        <pc:spChg chg="mod">
          <ac:chgData name="Paul Abspoel | NBG" userId="ab99e2a0-7995-4fe2-a641-d085f6101af0" providerId="ADAL" clId="{18724976-2729-4E62-A16C-09CB620F611E}" dt="2022-09-21T11:16:13.423" v="1291" actId="6549"/>
          <ac:spMkLst>
            <pc:docMk/>
            <pc:sldMk cId="2211426725" sldId="302"/>
            <ac:spMk id="11" creationId="{46F4E24D-88E0-AA45-80E3-5DE327D8CB0A}"/>
          </ac:spMkLst>
        </pc:spChg>
        <pc:picChg chg="add mod">
          <ac:chgData name="Paul Abspoel | NBG" userId="ab99e2a0-7995-4fe2-a641-d085f6101af0" providerId="ADAL" clId="{18724976-2729-4E62-A16C-09CB620F611E}" dt="2022-09-12T08:03:18.728" v="459" actId="1076"/>
          <ac:picMkLst>
            <pc:docMk/>
            <pc:sldMk cId="2211426725" sldId="302"/>
            <ac:picMk id="2050" creationId="{E56A92B1-4746-F659-5F52-43028F8AE1E6}"/>
          </ac:picMkLst>
        </pc:picChg>
      </pc:sldChg>
      <pc:sldChg chg="addSp modSp mod delCm">
        <pc:chgData name="Paul Abspoel | NBG" userId="ab99e2a0-7995-4fe2-a641-d085f6101af0" providerId="ADAL" clId="{18724976-2729-4E62-A16C-09CB620F611E}" dt="2022-09-21T11:16:44.101" v="1296"/>
        <pc:sldMkLst>
          <pc:docMk/>
          <pc:sldMk cId="369750337" sldId="303"/>
        </pc:sldMkLst>
        <pc:spChg chg="mod">
          <ac:chgData name="Paul Abspoel | NBG" userId="ab99e2a0-7995-4fe2-a641-d085f6101af0" providerId="ADAL" clId="{18724976-2729-4E62-A16C-09CB620F611E}" dt="2022-09-21T11:16:36.459" v="1295" actId="20577"/>
          <ac:spMkLst>
            <pc:docMk/>
            <pc:sldMk cId="369750337" sldId="303"/>
            <ac:spMk id="9" creationId="{8E30B526-61FC-E14D-AAB1-D2C55D97BF0C}"/>
          </ac:spMkLst>
        </pc:spChg>
        <pc:spChg chg="mod">
          <ac:chgData name="Paul Abspoel | NBG" userId="ab99e2a0-7995-4fe2-a641-d085f6101af0" providerId="ADAL" clId="{18724976-2729-4E62-A16C-09CB620F611E}" dt="2022-09-12T08:05:25.777" v="460" actId="14100"/>
          <ac:spMkLst>
            <pc:docMk/>
            <pc:sldMk cId="369750337" sldId="303"/>
            <ac:spMk id="11" creationId="{46F4E24D-88E0-AA45-80E3-5DE327D8CB0A}"/>
          </ac:spMkLst>
        </pc:spChg>
        <pc:spChg chg="ord">
          <ac:chgData name="Paul Abspoel | NBG" userId="ab99e2a0-7995-4fe2-a641-d085f6101af0" providerId="ADAL" clId="{18724976-2729-4E62-A16C-09CB620F611E}" dt="2022-09-12T08:05:56.597" v="464" actId="166"/>
          <ac:spMkLst>
            <pc:docMk/>
            <pc:sldMk cId="369750337" sldId="303"/>
            <ac:spMk id="12" creationId="{F4D68681-4507-424E-8417-173761F4C0C8}"/>
          </ac:spMkLst>
        </pc:spChg>
        <pc:picChg chg="add mod">
          <ac:chgData name="Paul Abspoel | NBG" userId="ab99e2a0-7995-4fe2-a641-d085f6101af0" providerId="ADAL" clId="{18724976-2729-4E62-A16C-09CB620F611E}" dt="2022-09-12T08:05:54.160" v="463" actId="1076"/>
          <ac:picMkLst>
            <pc:docMk/>
            <pc:sldMk cId="369750337" sldId="303"/>
            <ac:picMk id="3074" creationId="{ECED111B-56FC-BF10-8A6E-5FF8E5AFB8F2}"/>
          </ac:picMkLst>
        </pc:picChg>
      </pc:sldChg>
      <pc:sldChg chg="addSp modSp mod">
        <pc:chgData name="Paul Abspoel | NBG" userId="ab99e2a0-7995-4fe2-a641-d085f6101af0" providerId="ADAL" clId="{18724976-2729-4E62-A16C-09CB620F611E}" dt="2022-09-08T11:43:19.979" v="254" actId="114"/>
        <pc:sldMkLst>
          <pc:docMk/>
          <pc:sldMk cId="1032017807" sldId="304"/>
        </pc:sldMkLst>
        <pc:spChg chg="add mod">
          <ac:chgData name="Paul Abspoel | NBG" userId="ab99e2a0-7995-4fe2-a641-d085f6101af0" providerId="ADAL" clId="{18724976-2729-4E62-A16C-09CB620F611E}" dt="2022-09-08T11:43:19.979" v="254" actId="114"/>
          <ac:spMkLst>
            <pc:docMk/>
            <pc:sldMk cId="1032017807" sldId="304"/>
            <ac:spMk id="3" creationId="{74044AEF-7820-8245-610C-AB54009AAD9B}"/>
          </ac:spMkLst>
        </pc:spChg>
        <pc:spChg chg="mod">
          <ac:chgData name="Paul Abspoel | NBG" userId="ab99e2a0-7995-4fe2-a641-d085f6101af0" providerId="ADAL" clId="{18724976-2729-4E62-A16C-09CB620F611E}" dt="2022-09-08T11:42:09.062" v="165" actId="14100"/>
          <ac:spMkLst>
            <pc:docMk/>
            <pc:sldMk cId="1032017807" sldId="304"/>
            <ac:spMk id="11" creationId="{46F4E24D-88E0-AA45-80E3-5DE327D8CB0A}"/>
          </ac:spMkLst>
        </pc:spChg>
        <pc:picChg chg="add mod">
          <ac:chgData name="Paul Abspoel | NBG" userId="ab99e2a0-7995-4fe2-a641-d085f6101af0" providerId="ADAL" clId="{18724976-2729-4E62-A16C-09CB620F611E}" dt="2022-09-08T11:42:05.605" v="164" actId="14100"/>
          <ac:picMkLst>
            <pc:docMk/>
            <pc:sldMk cId="1032017807" sldId="304"/>
            <ac:picMk id="14" creationId="{05BA9ACD-09B4-0436-05DC-B26D593AAA5F}"/>
          </ac:picMkLst>
        </pc:picChg>
      </pc:sldChg>
      <pc:sldChg chg="addSp delSp modSp mod delCm">
        <pc:chgData name="Paul Abspoel | NBG" userId="ab99e2a0-7995-4fe2-a641-d085f6101af0" providerId="ADAL" clId="{18724976-2729-4E62-A16C-09CB620F611E}" dt="2022-09-21T11:17:27.601" v="1303"/>
        <pc:sldMkLst>
          <pc:docMk/>
          <pc:sldMk cId="2428858417" sldId="305"/>
        </pc:sldMkLst>
        <pc:spChg chg="mod">
          <ac:chgData name="Paul Abspoel | NBG" userId="ab99e2a0-7995-4fe2-a641-d085f6101af0" providerId="ADAL" clId="{18724976-2729-4E62-A16C-09CB620F611E}" dt="2022-09-21T11:17:19.871" v="1302" actId="20577"/>
          <ac:spMkLst>
            <pc:docMk/>
            <pc:sldMk cId="2428858417" sldId="305"/>
            <ac:spMk id="11" creationId="{46F4E24D-88E0-AA45-80E3-5DE327D8CB0A}"/>
          </ac:spMkLst>
        </pc:spChg>
        <pc:picChg chg="add del mod">
          <ac:chgData name="Paul Abspoel | NBG" userId="ab99e2a0-7995-4fe2-a641-d085f6101af0" providerId="ADAL" clId="{18724976-2729-4E62-A16C-09CB620F611E}" dt="2022-09-08T12:27:20.436" v="329" actId="478"/>
          <ac:picMkLst>
            <pc:docMk/>
            <pc:sldMk cId="2428858417" sldId="305"/>
            <ac:picMk id="22530" creationId="{93E91A76-DA98-AF95-2E92-39741EC97821}"/>
          </ac:picMkLst>
        </pc:picChg>
        <pc:picChg chg="add mod">
          <ac:chgData name="Paul Abspoel | NBG" userId="ab99e2a0-7995-4fe2-a641-d085f6101af0" providerId="ADAL" clId="{18724976-2729-4E62-A16C-09CB620F611E}" dt="2022-09-08T12:27:31.004" v="334" actId="1076"/>
          <ac:picMkLst>
            <pc:docMk/>
            <pc:sldMk cId="2428858417" sldId="305"/>
            <ac:picMk id="22532" creationId="{34146FCA-FBE5-D5B4-7DFE-9017F6F201C7}"/>
          </ac:picMkLst>
        </pc:picChg>
      </pc:sldChg>
      <pc:sldChg chg="addSp modSp mod delCm">
        <pc:chgData name="Paul Abspoel | NBG" userId="ab99e2a0-7995-4fe2-a641-d085f6101af0" providerId="ADAL" clId="{18724976-2729-4E62-A16C-09CB620F611E}" dt="2022-09-21T11:17:40.113" v="1305"/>
        <pc:sldMkLst>
          <pc:docMk/>
          <pc:sldMk cId="4121599435" sldId="306"/>
        </pc:sldMkLst>
        <pc:spChg chg="mod">
          <ac:chgData name="Paul Abspoel | NBG" userId="ab99e2a0-7995-4fe2-a641-d085f6101af0" providerId="ADAL" clId="{18724976-2729-4E62-A16C-09CB620F611E}" dt="2022-09-08T13:52:51.712" v="341" actId="1076"/>
          <ac:spMkLst>
            <pc:docMk/>
            <pc:sldMk cId="4121599435" sldId="306"/>
            <ac:spMk id="6" creationId="{5CEFF6F5-FE0A-5D4D-A490-727D37F4ABBF}"/>
          </ac:spMkLst>
        </pc:spChg>
        <pc:spChg chg="mod">
          <ac:chgData name="Paul Abspoel | NBG" userId="ab99e2a0-7995-4fe2-a641-d085f6101af0" providerId="ADAL" clId="{18724976-2729-4E62-A16C-09CB620F611E}" dt="2022-09-21T11:17:36.683" v="1304" actId="6549"/>
          <ac:spMkLst>
            <pc:docMk/>
            <pc:sldMk cId="4121599435" sldId="306"/>
            <ac:spMk id="11" creationId="{46F4E24D-88E0-AA45-80E3-5DE327D8CB0A}"/>
          </ac:spMkLst>
        </pc:spChg>
        <pc:picChg chg="add mod">
          <ac:chgData name="Paul Abspoel | NBG" userId="ab99e2a0-7995-4fe2-a641-d085f6101af0" providerId="ADAL" clId="{18724976-2729-4E62-A16C-09CB620F611E}" dt="2022-09-08T13:52:56.224" v="342" actId="1076"/>
          <ac:picMkLst>
            <pc:docMk/>
            <pc:sldMk cId="4121599435" sldId="306"/>
            <ac:picMk id="23554" creationId="{6047F8E0-8BCB-B135-721B-E60A3A22E73D}"/>
          </ac:picMkLst>
        </pc:picChg>
      </pc:sldChg>
      <pc:sldChg chg="addSp modSp mod">
        <pc:chgData name="Paul Abspoel | NBG" userId="ab99e2a0-7995-4fe2-a641-d085f6101af0" providerId="ADAL" clId="{18724976-2729-4E62-A16C-09CB620F611E}" dt="2022-09-12T08:15:46.676" v="611" actId="20577"/>
        <pc:sldMkLst>
          <pc:docMk/>
          <pc:sldMk cId="676581819" sldId="307"/>
        </pc:sldMkLst>
        <pc:spChg chg="add mod">
          <ac:chgData name="Paul Abspoel | NBG" userId="ab99e2a0-7995-4fe2-a641-d085f6101af0" providerId="ADAL" clId="{18724976-2729-4E62-A16C-09CB620F611E}" dt="2022-09-12T08:15:46.676" v="611" actId="20577"/>
          <ac:spMkLst>
            <pc:docMk/>
            <pc:sldMk cId="676581819" sldId="307"/>
            <ac:spMk id="3" creationId="{5FAC10EC-B904-9C76-95D9-4CB3196D97D4}"/>
          </ac:spMkLst>
        </pc:spChg>
        <pc:spChg chg="mod">
          <ac:chgData name="Paul Abspoel | NBG" userId="ab99e2a0-7995-4fe2-a641-d085f6101af0" providerId="ADAL" clId="{18724976-2729-4E62-A16C-09CB620F611E}" dt="2022-09-12T08:14:13.704" v="541" actId="1076"/>
          <ac:spMkLst>
            <pc:docMk/>
            <pc:sldMk cId="676581819" sldId="307"/>
            <ac:spMk id="11" creationId="{46F4E24D-88E0-AA45-80E3-5DE327D8CB0A}"/>
          </ac:spMkLst>
        </pc:spChg>
        <pc:picChg chg="add mod">
          <ac:chgData name="Paul Abspoel | NBG" userId="ab99e2a0-7995-4fe2-a641-d085f6101af0" providerId="ADAL" clId="{18724976-2729-4E62-A16C-09CB620F611E}" dt="2022-09-12T08:14:04.001" v="539" actId="1076"/>
          <ac:picMkLst>
            <pc:docMk/>
            <pc:sldMk cId="676581819" sldId="307"/>
            <ac:picMk id="5122" creationId="{76606FFB-49B5-195F-24E2-2F143FD27797}"/>
          </ac:picMkLst>
        </pc:picChg>
      </pc:sldChg>
      <pc:sldChg chg="addSp modSp mod delCm">
        <pc:chgData name="Paul Abspoel | NBG" userId="ab99e2a0-7995-4fe2-a641-d085f6101af0" providerId="ADAL" clId="{18724976-2729-4E62-A16C-09CB620F611E}" dt="2022-09-21T11:18:41.807" v="1322"/>
        <pc:sldMkLst>
          <pc:docMk/>
          <pc:sldMk cId="183985880" sldId="308"/>
        </pc:sldMkLst>
        <pc:spChg chg="add mod">
          <ac:chgData name="Paul Abspoel | NBG" userId="ab99e2a0-7995-4fe2-a641-d085f6101af0" providerId="ADAL" clId="{18724976-2729-4E62-A16C-09CB620F611E}" dt="2022-09-12T08:20:28.272" v="679" actId="1076"/>
          <ac:spMkLst>
            <pc:docMk/>
            <pc:sldMk cId="183985880" sldId="308"/>
            <ac:spMk id="3" creationId="{7415050A-F03D-9249-9C76-ADDE398977C7}"/>
          </ac:spMkLst>
        </pc:spChg>
        <pc:spChg chg="mod">
          <ac:chgData name="Paul Abspoel | NBG" userId="ab99e2a0-7995-4fe2-a641-d085f6101af0" providerId="ADAL" clId="{18724976-2729-4E62-A16C-09CB620F611E}" dt="2022-09-21T11:18:37.932" v="1321" actId="14100"/>
          <ac:spMkLst>
            <pc:docMk/>
            <pc:sldMk cId="183985880" sldId="308"/>
            <ac:spMk id="11" creationId="{46F4E24D-88E0-AA45-80E3-5DE327D8CB0A}"/>
          </ac:spMkLst>
        </pc:spChg>
        <pc:picChg chg="add mod">
          <ac:chgData name="Paul Abspoel | NBG" userId="ab99e2a0-7995-4fe2-a641-d085f6101af0" providerId="ADAL" clId="{18724976-2729-4E62-A16C-09CB620F611E}" dt="2022-09-12T08:19:28.336" v="615" actId="1076"/>
          <ac:picMkLst>
            <pc:docMk/>
            <pc:sldMk cId="183985880" sldId="308"/>
            <ac:picMk id="6146" creationId="{9453DC6D-9CDE-730B-0B62-C1CBD4A1D11A}"/>
          </ac:picMkLst>
        </pc:picChg>
      </pc:sldChg>
      <pc:sldChg chg="modSp mod">
        <pc:chgData name="Paul Abspoel | NBG" userId="ab99e2a0-7995-4fe2-a641-d085f6101af0" providerId="ADAL" clId="{18724976-2729-4E62-A16C-09CB620F611E}" dt="2022-09-12T08:45:44.148" v="893" actId="20577"/>
        <pc:sldMkLst>
          <pc:docMk/>
          <pc:sldMk cId="1082029383" sldId="309"/>
        </pc:sldMkLst>
        <pc:spChg chg="mod">
          <ac:chgData name="Paul Abspoel | NBG" userId="ab99e2a0-7995-4fe2-a641-d085f6101af0" providerId="ADAL" clId="{18724976-2729-4E62-A16C-09CB620F611E}" dt="2022-09-12T08:45:44.148" v="893" actId="20577"/>
          <ac:spMkLst>
            <pc:docMk/>
            <pc:sldMk cId="1082029383" sldId="309"/>
            <ac:spMk id="3" creationId="{AC610E9C-3E7D-18B8-0C4C-07E590AA613B}"/>
          </ac:spMkLst>
        </pc:spChg>
      </pc:sldChg>
      <pc:sldChg chg="addSp delSp modSp mod delCm">
        <pc:chgData name="Paul Abspoel | NBG" userId="ab99e2a0-7995-4fe2-a641-d085f6101af0" providerId="ADAL" clId="{18724976-2729-4E62-A16C-09CB620F611E}" dt="2022-09-21T11:19:50.495" v="1341"/>
        <pc:sldMkLst>
          <pc:docMk/>
          <pc:sldMk cId="3140185371" sldId="310"/>
        </pc:sldMkLst>
        <pc:spChg chg="mod">
          <ac:chgData name="Paul Abspoel | NBG" userId="ab99e2a0-7995-4fe2-a641-d085f6101af0" providerId="ADAL" clId="{18724976-2729-4E62-A16C-09CB620F611E}" dt="2022-09-21T11:19:37.522" v="1340" actId="20577"/>
          <ac:spMkLst>
            <pc:docMk/>
            <pc:sldMk cId="3140185371" sldId="310"/>
            <ac:spMk id="11" creationId="{46F4E24D-88E0-AA45-80E3-5DE327D8CB0A}"/>
          </ac:spMkLst>
        </pc:spChg>
        <pc:picChg chg="add del mod">
          <ac:chgData name="Paul Abspoel | NBG" userId="ab99e2a0-7995-4fe2-a641-d085f6101af0" providerId="ADAL" clId="{18724976-2729-4E62-A16C-09CB620F611E}" dt="2022-09-08T09:33:40.413" v="44" actId="478"/>
          <ac:picMkLst>
            <pc:docMk/>
            <pc:sldMk cId="3140185371" sldId="310"/>
            <ac:picMk id="3074" creationId="{A6C9CDAD-0DF2-C6B9-9D2B-4980C2C78585}"/>
          </ac:picMkLst>
        </pc:picChg>
        <pc:picChg chg="add mod">
          <ac:chgData name="Paul Abspoel | NBG" userId="ab99e2a0-7995-4fe2-a641-d085f6101af0" providerId="ADAL" clId="{18724976-2729-4E62-A16C-09CB620F611E}" dt="2022-09-08T09:33:57.698" v="49" actId="1076"/>
          <ac:picMkLst>
            <pc:docMk/>
            <pc:sldMk cId="3140185371" sldId="310"/>
            <ac:picMk id="3076" creationId="{7D629234-E815-306A-C980-EA380230F424}"/>
          </ac:picMkLst>
        </pc:picChg>
      </pc:sldChg>
      <pc:sldChg chg="addSp delSp modSp add mod delCm modCm">
        <pc:chgData name="Paul Abspoel | NBG" userId="ab99e2a0-7995-4fe2-a641-d085f6101af0" providerId="ADAL" clId="{18724976-2729-4E62-A16C-09CB620F611E}" dt="2022-09-21T10:54:27.511" v="1024"/>
        <pc:sldMkLst>
          <pc:docMk/>
          <pc:sldMk cId="3981439528" sldId="311"/>
        </pc:sldMkLst>
        <pc:spChg chg="mod">
          <ac:chgData name="Paul Abspoel | NBG" userId="ab99e2a0-7995-4fe2-a641-d085f6101af0" providerId="ADAL" clId="{18724976-2729-4E62-A16C-09CB620F611E}" dt="2022-09-21T10:54:22.526" v="1022" actId="20577"/>
          <ac:spMkLst>
            <pc:docMk/>
            <pc:sldMk cId="3981439528" sldId="311"/>
            <ac:spMk id="3" creationId="{AC610E9C-3E7D-18B8-0C4C-07E590AA613B}"/>
          </ac:spMkLst>
        </pc:spChg>
        <pc:spChg chg="del">
          <ac:chgData name="Paul Abspoel | NBG" userId="ab99e2a0-7995-4fe2-a641-d085f6101af0" providerId="ADAL" clId="{18724976-2729-4E62-A16C-09CB620F611E}" dt="2022-08-29T09:20:33.334" v="3" actId="478"/>
          <ac:spMkLst>
            <pc:docMk/>
            <pc:sldMk cId="3981439528" sldId="311"/>
            <ac:spMk id="9" creationId="{8E30B526-61FC-E14D-AAB1-D2C55D97BF0C}"/>
          </ac:spMkLst>
        </pc:spChg>
        <pc:spChg chg="del mod">
          <ac:chgData name="Paul Abspoel | NBG" userId="ab99e2a0-7995-4fe2-a641-d085f6101af0" providerId="ADAL" clId="{18724976-2729-4E62-A16C-09CB620F611E}" dt="2022-08-29T09:20:35.036" v="5" actId="478"/>
          <ac:spMkLst>
            <pc:docMk/>
            <pc:sldMk cId="3981439528" sldId="311"/>
            <ac:spMk id="11" creationId="{46F4E24D-88E0-AA45-80E3-5DE327D8CB0A}"/>
          </ac:spMkLst>
        </pc:spChg>
        <pc:picChg chg="add mod">
          <ac:chgData name="Paul Abspoel | NBG" userId="ab99e2a0-7995-4fe2-a641-d085f6101af0" providerId="ADAL" clId="{18724976-2729-4E62-A16C-09CB620F611E}" dt="2022-09-08T10:15:37.809" v="104" actId="1076"/>
          <ac:picMkLst>
            <pc:docMk/>
            <pc:sldMk cId="3981439528" sldId="311"/>
            <ac:picMk id="11266" creationId="{9D893FD6-70E9-EC35-754A-40B0D15A210A}"/>
          </ac:picMkLst>
        </pc:picChg>
      </pc:sldChg>
      <pc:sldChg chg="addSp delSp modSp add mod">
        <pc:chgData name="Paul Abspoel | NBG" userId="ab99e2a0-7995-4fe2-a641-d085f6101af0" providerId="ADAL" clId="{18724976-2729-4E62-A16C-09CB620F611E}" dt="2022-09-08T08:48:46.692" v="30" actId="1076"/>
        <pc:sldMkLst>
          <pc:docMk/>
          <pc:sldMk cId="1208019812" sldId="312"/>
        </pc:sldMkLst>
        <pc:spChg chg="mod">
          <ac:chgData name="Paul Abspoel | NBG" userId="ab99e2a0-7995-4fe2-a641-d085f6101af0" providerId="ADAL" clId="{18724976-2729-4E62-A16C-09CB620F611E}" dt="2022-09-08T08:48:43.966" v="29" actId="14100"/>
          <ac:spMkLst>
            <pc:docMk/>
            <pc:sldMk cId="1208019812" sldId="312"/>
            <ac:spMk id="3" creationId="{AC610E9C-3E7D-18B8-0C4C-07E590AA613B}"/>
          </ac:spMkLst>
        </pc:spChg>
        <pc:spChg chg="add del">
          <ac:chgData name="Paul Abspoel | NBG" userId="ab99e2a0-7995-4fe2-a641-d085f6101af0" providerId="ADAL" clId="{18724976-2729-4E62-A16C-09CB620F611E}" dt="2022-09-08T08:48:26.687" v="24" actId="478"/>
          <ac:spMkLst>
            <pc:docMk/>
            <pc:sldMk cId="1208019812" sldId="312"/>
            <ac:spMk id="6" creationId="{5CEFF6F5-FE0A-5D4D-A490-727D37F4ABBF}"/>
          </ac:spMkLst>
        </pc:spChg>
        <pc:spChg chg="del">
          <ac:chgData name="Paul Abspoel | NBG" userId="ab99e2a0-7995-4fe2-a641-d085f6101af0" providerId="ADAL" clId="{18724976-2729-4E62-A16C-09CB620F611E}" dt="2022-08-29T09:21:45.210" v="9" actId="478"/>
          <ac:spMkLst>
            <pc:docMk/>
            <pc:sldMk cId="1208019812" sldId="312"/>
            <ac:spMk id="9" creationId="{8E30B526-61FC-E14D-AAB1-D2C55D97BF0C}"/>
          </ac:spMkLst>
        </pc:spChg>
        <pc:spChg chg="del">
          <ac:chgData name="Paul Abspoel | NBG" userId="ab99e2a0-7995-4fe2-a641-d085f6101af0" providerId="ADAL" clId="{18724976-2729-4E62-A16C-09CB620F611E}" dt="2022-08-29T09:21:48.201" v="10" actId="478"/>
          <ac:spMkLst>
            <pc:docMk/>
            <pc:sldMk cId="1208019812" sldId="312"/>
            <ac:spMk id="11" creationId="{46F4E24D-88E0-AA45-80E3-5DE327D8CB0A}"/>
          </ac:spMkLst>
        </pc:spChg>
        <pc:picChg chg="add del mod">
          <ac:chgData name="Paul Abspoel | NBG" userId="ab99e2a0-7995-4fe2-a641-d085f6101af0" providerId="ADAL" clId="{18724976-2729-4E62-A16C-09CB620F611E}" dt="2022-09-08T08:48:28.460" v="25" actId="478"/>
          <ac:picMkLst>
            <pc:docMk/>
            <pc:sldMk cId="1208019812" sldId="312"/>
            <ac:picMk id="1026" creationId="{93F0D2F6-8E02-607D-0275-1971E4CFCE04}"/>
          </ac:picMkLst>
        </pc:picChg>
        <pc:picChg chg="add mod">
          <ac:chgData name="Paul Abspoel | NBG" userId="ab99e2a0-7995-4fe2-a641-d085f6101af0" providerId="ADAL" clId="{18724976-2729-4E62-A16C-09CB620F611E}" dt="2022-09-08T08:48:46.692" v="30" actId="1076"/>
          <ac:picMkLst>
            <pc:docMk/>
            <pc:sldMk cId="1208019812" sldId="312"/>
            <ac:picMk id="1028" creationId="{C5D2CCD3-5182-061C-0C05-4B40204B6B61}"/>
          </ac:picMkLst>
        </pc:picChg>
      </pc:sldChg>
      <pc:sldChg chg="modSp mod delCm">
        <pc:chgData name="Paul Abspoel | NBG" userId="ab99e2a0-7995-4fe2-a641-d085f6101af0" providerId="ADAL" clId="{18724976-2729-4E62-A16C-09CB620F611E}" dt="2022-09-21T11:01:10.217" v="1152"/>
        <pc:sldMkLst>
          <pc:docMk/>
          <pc:sldMk cId="3085884901" sldId="313"/>
        </pc:sldMkLst>
        <pc:spChg chg="mod">
          <ac:chgData name="Paul Abspoel | NBG" userId="ab99e2a0-7995-4fe2-a641-d085f6101af0" providerId="ADAL" clId="{18724976-2729-4E62-A16C-09CB620F611E}" dt="2022-09-21T11:00:56.672" v="1151" actId="6549"/>
          <ac:spMkLst>
            <pc:docMk/>
            <pc:sldMk cId="3085884901" sldId="313"/>
            <ac:spMk id="3" creationId="{AC610E9C-3E7D-18B8-0C4C-07E590AA613B}"/>
          </ac:spMkLst>
        </pc:spChg>
      </pc:sldChg>
      <pc:sldChg chg="modSp mod">
        <pc:chgData name="Paul Abspoel | NBG" userId="ab99e2a0-7995-4fe2-a641-d085f6101af0" providerId="ADAL" clId="{18724976-2729-4E62-A16C-09CB620F611E}" dt="2022-09-08T11:38:34.063" v="148" actId="14100"/>
        <pc:sldMkLst>
          <pc:docMk/>
          <pc:sldMk cId="1513809219" sldId="315"/>
        </pc:sldMkLst>
        <pc:spChg chg="mod">
          <ac:chgData name="Paul Abspoel | NBG" userId="ab99e2a0-7995-4fe2-a641-d085f6101af0" providerId="ADAL" clId="{18724976-2729-4E62-A16C-09CB620F611E}" dt="2022-09-08T11:38:34.063" v="148" actId="14100"/>
          <ac:spMkLst>
            <pc:docMk/>
            <pc:sldMk cId="1513809219" sldId="315"/>
            <ac:spMk id="3" creationId="{AC610E9C-3E7D-18B8-0C4C-07E590AA613B}"/>
          </ac:spMkLst>
        </pc:spChg>
      </pc:sldChg>
      <pc:sldChg chg="addSp delSp modSp">
        <pc:chgData name="Paul Abspoel | NBG" userId="ab99e2a0-7995-4fe2-a641-d085f6101af0" providerId="ADAL" clId="{18724976-2729-4E62-A16C-09CB620F611E}" dt="2022-09-08T10:15:52.282" v="106" actId="478"/>
        <pc:sldMkLst>
          <pc:docMk/>
          <pc:sldMk cId="2660032196" sldId="316"/>
        </pc:sldMkLst>
        <pc:picChg chg="add del mod">
          <ac:chgData name="Paul Abspoel | NBG" userId="ab99e2a0-7995-4fe2-a641-d085f6101af0" providerId="ADAL" clId="{18724976-2729-4E62-A16C-09CB620F611E}" dt="2022-09-08T10:15:52.282" v="106" actId="478"/>
          <ac:picMkLst>
            <pc:docMk/>
            <pc:sldMk cId="2660032196" sldId="316"/>
            <ac:picMk id="8" creationId="{AC2B063A-A583-0F60-5A68-C2541AAA0D4D}"/>
          </ac:picMkLst>
        </pc:picChg>
      </pc:sldChg>
      <pc:sldChg chg="addSp delSp modSp mod">
        <pc:chgData name="Paul Abspoel | NBG" userId="ab99e2a0-7995-4fe2-a641-d085f6101af0" providerId="ADAL" clId="{18724976-2729-4E62-A16C-09CB620F611E}" dt="2022-09-08T08:49:01.182" v="32" actId="14100"/>
        <pc:sldMkLst>
          <pc:docMk/>
          <pc:sldMk cId="84574499" sldId="317"/>
        </pc:sldMkLst>
        <pc:spChg chg="mod">
          <ac:chgData name="Paul Abspoel | NBG" userId="ab99e2a0-7995-4fe2-a641-d085f6101af0" providerId="ADAL" clId="{18724976-2729-4E62-A16C-09CB620F611E}" dt="2022-09-08T08:49:01.182" v="32" actId="14100"/>
          <ac:spMkLst>
            <pc:docMk/>
            <pc:sldMk cId="84574499" sldId="317"/>
            <ac:spMk id="3" creationId="{AC610E9C-3E7D-18B8-0C4C-07E590AA613B}"/>
          </ac:spMkLst>
        </pc:spChg>
        <pc:picChg chg="add mod">
          <ac:chgData name="Paul Abspoel | NBG" userId="ab99e2a0-7995-4fe2-a641-d085f6101af0" providerId="ADAL" clId="{18724976-2729-4E62-A16C-09CB620F611E}" dt="2022-09-08T08:48:55.112" v="31"/>
          <ac:picMkLst>
            <pc:docMk/>
            <pc:sldMk cId="84574499" sldId="317"/>
            <ac:picMk id="9" creationId="{0734894A-8FB9-942E-1457-39E492155F83}"/>
          </ac:picMkLst>
        </pc:picChg>
        <pc:picChg chg="add del">
          <ac:chgData name="Paul Abspoel | NBG" userId="ab99e2a0-7995-4fe2-a641-d085f6101af0" providerId="ADAL" clId="{18724976-2729-4E62-A16C-09CB620F611E}" dt="2022-09-08T08:48:20.218" v="21"/>
          <ac:picMkLst>
            <pc:docMk/>
            <pc:sldMk cId="84574499" sldId="317"/>
            <ac:picMk id="2050" creationId="{02FE4260-90B9-56FF-1069-389530E03603}"/>
          </ac:picMkLst>
        </pc:picChg>
      </pc:sldChg>
      <pc:sldChg chg="del">
        <pc:chgData name="Paul Abspoel | NBG" userId="ab99e2a0-7995-4fe2-a641-d085f6101af0" providerId="ADAL" clId="{18724976-2729-4E62-A16C-09CB620F611E}" dt="2022-09-21T11:01:39.730" v="1155" actId="47"/>
        <pc:sldMkLst>
          <pc:docMk/>
          <pc:sldMk cId="1949935901" sldId="318"/>
        </pc:sldMkLst>
      </pc:sldChg>
      <pc:sldChg chg="addSp delSp modSp mod">
        <pc:chgData name="Paul Abspoel | NBG" userId="ab99e2a0-7995-4fe2-a641-d085f6101af0" providerId="ADAL" clId="{18724976-2729-4E62-A16C-09CB620F611E}" dt="2022-09-08T11:39:40.014" v="151" actId="478"/>
        <pc:sldMkLst>
          <pc:docMk/>
          <pc:sldMk cId="3195503178" sldId="320"/>
        </pc:sldMkLst>
        <pc:spChg chg="mod">
          <ac:chgData name="Paul Abspoel | NBG" userId="ab99e2a0-7995-4fe2-a641-d085f6101af0" providerId="ADAL" clId="{18724976-2729-4E62-A16C-09CB620F611E}" dt="2022-09-08T11:38:27.200" v="147" actId="14100"/>
          <ac:spMkLst>
            <pc:docMk/>
            <pc:sldMk cId="3195503178" sldId="320"/>
            <ac:spMk id="3" creationId="{AC610E9C-3E7D-18B8-0C4C-07E590AA613B}"/>
          </ac:spMkLst>
        </pc:spChg>
        <pc:picChg chg="add del mod">
          <ac:chgData name="Paul Abspoel | NBG" userId="ab99e2a0-7995-4fe2-a641-d085f6101af0" providerId="ADAL" clId="{18724976-2729-4E62-A16C-09CB620F611E}" dt="2022-09-08T11:39:40.014" v="151" actId="478"/>
          <ac:picMkLst>
            <pc:docMk/>
            <pc:sldMk cId="3195503178" sldId="320"/>
            <ac:picMk id="19458" creationId="{B0AB1E76-B791-D186-1581-5EE6C11F9A28}"/>
          </ac:picMkLst>
        </pc:picChg>
        <pc:picChg chg="add mod">
          <ac:chgData name="Paul Abspoel | NBG" userId="ab99e2a0-7995-4fe2-a641-d085f6101af0" providerId="ADAL" clId="{18724976-2729-4E62-A16C-09CB620F611E}" dt="2022-09-08T11:39:38.069" v="150" actId="14100"/>
          <ac:picMkLst>
            <pc:docMk/>
            <pc:sldMk cId="3195503178" sldId="320"/>
            <ac:picMk id="19460" creationId="{36E986BC-B35C-09EB-BCC2-A22A6196C3D7}"/>
          </ac:picMkLst>
        </pc:picChg>
      </pc:sldChg>
      <pc:sldChg chg="addSp delSp modSp mod delCm">
        <pc:chgData name="Paul Abspoel | NBG" userId="ab99e2a0-7995-4fe2-a641-d085f6101af0" providerId="ADAL" clId="{18724976-2729-4E62-A16C-09CB620F611E}" dt="2022-09-21T11:07:48.910" v="1228"/>
        <pc:sldMkLst>
          <pc:docMk/>
          <pc:sldMk cId="1033054790" sldId="321"/>
        </pc:sldMkLst>
        <pc:spChg chg="mod">
          <ac:chgData name="Paul Abspoel | NBG" userId="ab99e2a0-7995-4fe2-a641-d085f6101af0" providerId="ADAL" clId="{18724976-2729-4E62-A16C-09CB620F611E}" dt="2022-09-21T11:07:45.193" v="1227" actId="20577"/>
          <ac:spMkLst>
            <pc:docMk/>
            <pc:sldMk cId="1033054790" sldId="321"/>
            <ac:spMk id="3" creationId="{AC610E9C-3E7D-18B8-0C4C-07E590AA613B}"/>
          </ac:spMkLst>
        </pc:spChg>
        <pc:picChg chg="add del mod">
          <ac:chgData name="Paul Abspoel | NBG" userId="ab99e2a0-7995-4fe2-a641-d085f6101af0" providerId="ADAL" clId="{18724976-2729-4E62-A16C-09CB620F611E}" dt="2022-09-12T08:27:26.691" v="717" actId="21"/>
          <ac:picMkLst>
            <pc:docMk/>
            <pc:sldMk cId="1033054790" sldId="321"/>
            <ac:picMk id="12290" creationId="{C75F9C3D-C55C-6780-9A4E-1FADFEBFD7D4}"/>
          </ac:picMkLst>
        </pc:picChg>
      </pc:sldChg>
      <pc:sldChg chg="addSp delSp modSp">
        <pc:chgData name="Paul Abspoel | NBG" userId="ab99e2a0-7995-4fe2-a641-d085f6101af0" providerId="ADAL" clId="{18724976-2729-4E62-A16C-09CB620F611E}" dt="2022-09-12T08:27:44.343" v="723" actId="478"/>
        <pc:sldMkLst>
          <pc:docMk/>
          <pc:sldMk cId="2572301728" sldId="322"/>
        </pc:sldMkLst>
        <pc:picChg chg="add del mod">
          <ac:chgData name="Paul Abspoel | NBG" userId="ab99e2a0-7995-4fe2-a641-d085f6101af0" providerId="ADAL" clId="{18724976-2729-4E62-A16C-09CB620F611E}" dt="2022-09-12T08:27:44.343" v="723" actId="478"/>
          <ac:picMkLst>
            <pc:docMk/>
            <pc:sldMk cId="2572301728" sldId="322"/>
            <ac:picMk id="8" creationId="{EF890767-027A-A739-39D2-5A9E9AFF7665}"/>
          </ac:picMkLst>
        </pc:picChg>
      </pc:sldChg>
      <pc:sldChg chg="addSp modSp">
        <pc:chgData name="Paul Abspoel | NBG" userId="ab99e2a0-7995-4fe2-a641-d085f6101af0" providerId="ADAL" clId="{18724976-2729-4E62-A16C-09CB620F611E}" dt="2022-09-08T11:09:37.694" v="130" actId="1076"/>
        <pc:sldMkLst>
          <pc:docMk/>
          <pc:sldMk cId="3184346517" sldId="323"/>
        </pc:sldMkLst>
        <pc:picChg chg="add mod">
          <ac:chgData name="Paul Abspoel | NBG" userId="ab99e2a0-7995-4fe2-a641-d085f6101af0" providerId="ADAL" clId="{18724976-2729-4E62-A16C-09CB620F611E}" dt="2022-09-08T11:09:37.694" v="130" actId="1076"/>
          <ac:picMkLst>
            <pc:docMk/>
            <pc:sldMk cId="3184346517" sldId="323"/>
            <ac:picMk id="16386" creationId="{5608533C-35A2-DA1C-6CBC-1751488996BE}"/>
          </ac:picMkLst>
        </pc:picChg>
      </pc:sldChg>
      <pc:sldChg chg="addSp modSp">
        <pc:chgData name="Paul Abspoel | NBG" userId="ab99e2a0-7995-4fe2-a641-d085f6101af0" providerId="ADAL" clId="{18724976-2729-4E62-A16C-09CB620F611E}" dt="2022-09-08T11:09:41.498" v="131"/>
        <pc:sldMkLst>
          <pc:docMk/>
          <pc:sldMk cId="105390388" sldId="324"/>
        </pc:sldMkLst>
        <pc:picChg chg="add mod">
          <ac:chgData name="Paul Abspoel | NBG" userId="ab99e2a0-7995-4fe2-a641-d085f6101af0" providerId="ADAL" clId="{18724976-2729-4E62-A16C-09CB620F611E}" dt="2022-09-08T11:09:41.498" v="131"/>
          <ac:picMkLst>
            <pc:docMk/>
            <pc:sldMk cId="105390388" sldId="324"/>
            <ac:picMk id="8" creationId="{BC551597-5B5F-9348-D045-2F00E7FA0DCB}"/>
          </ac:picMkLst>
        </pc:picChg>
      </pc:sldChg>
      <pc:sldChg chg="modSp mod">
        <pc:chgData name="Paul Abspoel | NBG" userId="ab99e2a0-7995-4fe2-a641-d085f6101af0" providerId="ADAL" clId="{18724976-2729-4E62-A16C-09CB620F611E}" dt="2022-09-12T08:43:36.911" v="844" actId="20577"/>
        <pc:sldMkLst>
          <pc:docMk/>
          <pc:sldMk cId="4062848712" sldId="329"/>
        </pc:sldMkLst>
        <pc:spChg chg="mod">
          <ac:chgData name="Paul Abspoel | NBG" userId="ab99e2a0-7995-4fe2-a641-d085f6101af0" providerId="ADAL" clId="{18724976-2729-4E62-A16C-09CB620F611E}" dt="2022-09-12T08:43:36.911" v="844" actId="20577"/>
          <ac:spMkLst>
            <pc:docMk/>
            <pc:sldMk cId="4062848712" sldId="329"/>
            <ac:spMk id="3" creationId="{AC610E9C-3E7D-18B8-0C4C-07E590AA613B}"/>
          </ac:spMkLst>
        </pc:spChg>
      </pc:sldChg>
      <pc:sldChg chg="modSp mod">
        <pc:chgData name="Paul Abspoel | NBG" userId="ab99e2a0-7995-4fe2-a641-d085f6101af0" providerId="ADAL" clId="{18724976-2729-4E62-A16C-09CB620F611E}" dt="2022-09-12T08:43:53.520" v="845" actId="20577"/>
        <pc:sldMkLst>
          <pc:docMk/>
          <pc:sldMk cId="4123370498" sldId="330"/>
        </pc:sldMkLst>
        <pc:spChg chg="mod">
          <ac:chgData name="Paul Abspoel | NBG" userId="ab99e2a0-7995-4fe2-a641-d085f6101af0" providerId="ADAL" clId="{18724976-2729-4E62-A16C-09CB620F611E}" dt="2022-09-12T08:43:53.520" v="845" actId="20577"/>
          <ac:spMkLst>
            <pc:docMk/>
            <pc:sldMk cId="4123370498" sldId="330"/>
            <ac:spMk id="3" creationId="{AC610E9C-3E7D-18B8-0C4C-07E590AA613B}"/>
          </ac:spMkLst>
        </pc:spChg>
      </pc:sldChg>
      <pc:sldChg chg="modSp mod delCm">
        <pc:chgData name="Paul Abspoel | NBG" userId="ab99e2a0-7995-4fe2-a641-d085f6101af0" providerId="ADAL" clId="{18724976-2729-4E62-A16C-09CB620F611E}" dt="2022-09-21T11:14:29.952" v="1253"/>
        <pc:sldMkLst>
          <pc:docMk/>
          <pc:sldMk cId="3297305774" sldId="331"/>
        </pc:sldMkLst>
        <pc:spChg chg="mod">
          <ac:chgData name="Paul Abspoel | NBG" userId="ab99e2a0-7995-4fe2-a641-d085f6101af0" providerId="ADAL" clId="{18724976-2729-4E62-A16C-09CB620F611E}" dt="2022-09-21T11:14:17.057" v="1252" actId="20577"/>
          <ac:spMkLst>
            <pc:docMk/>
            <pc:sldMk cId="3297305774" sldId="331"/>
            <ac:spMk id="3" creationId="{AC610E9C-3E7D-18B8-0C4C-07E590AA613B}"/>
          </ac:spMkLst>
        </pc:spChg>
      </pc:sldChg>
      <pc:sldChg chg="modSp mod">
        <pc:chgData name="Paul Abspoel | NBG" userId="ab99e2a0-7995-4fe2-a641-d085f6101af0" providerId="ADAL" clId="{18724976-2729-4E62-A16C-09CB620F611E}" dt="2022-09-21T11:14:37.164" v="1255" actId="20577"/>
        <pc:sldMkLst>
          <pc:docMk/>
          <pc:sldMk cId="3696130254" sldId="332"/>
        </pc:sldMkLst>
        <pc:spChg chg="mod">
          <ac:chgData name="Paul Abspoel | NBG" userId="ab99e2a0-7995-4fe2-a641-d085f6101af0" providerId="ADAL" clId="{18724976-2729-4E62-A16C-09CB620F611E}" dt="2022-09-21T11:14:37.164" v="1255" actId="20577"/>
          <ac:spMkLst>
            <pc:docMk/>
            <pc:sldMk cId="3696130254" sldId="332"/>
            <ac:spMk id="3" creationId="{AC610E9C-3E7D-18B8-0C4C-07E590AA613B}"/>
          </ac:spMkLst>
        </pc:spChg>
      </pc:sldChg>
      <pc:sldChg chg="modSp mod">
        <pc:chgData name="Paul Abspoel | NBG" userId="ab99e2a0-7995-4fe2-a641-d085f6101af0" providerId="ADAL" clId="{18724976-2729-4E62-A16C-09CB620F611E}" dt="2022-09-12T08:44:08.845" v="848" actId="20577"/>
        <pc:sldMkLst>
          <pc:docMk/>
          <pc:sldMk cId="2423112392" sldId="333"/>
        </pc:sldMkLst>
        <pc:spChg chg="mod">
          <ac:chgData name="Paul Abspoel | NBG" userId="ab99e2a0-7995-4fe2-a641-d085f6101af0" providerId="ADAL" clId="{18724976-2729-4E62-A16C-09CB620F611E}" dt="2022-09-12T08:44:08.845" v="848" actId="20577"/>
          <ac:spMkLst>
            <pc:docMk/>
            <pc:sldMk cId="2423112392" sldId="333"/>
            <ac:spMk id="3" creationId="{AC610E9C-3E7D-18B8-0C4C-07E590AA613B}"/>
          </ac:spMkLst>
        </pc:spChg>
      </pc:sldChg>
      <pc:sldChg chg="modSp mod">
        <pc:chgData name="Paul Abspoel | NBG" userId="ab99e2a0-7995-4fe2-a641-d085f6101af0" providerId="ADAL" clId="{18724976-2729-4E62-A16C-09CB620F611E}" dt="2022-09-12T08:44:11.996" v="849" actId="20577"/>
        <pc:sldMkLst>
          <pc:docMk/>
          <pc:sldMk cId="2101607659" sldId="334"/>
        </pc:sldMkLst>
        <pc:spChg chg="mod">
          <ac:chgData name="Paul Abspoel | NBG" userId="ab99e2a0-7995-4fe2-a641-d085f6101af0" providerId="ADAL" clId="{18724976-2729-4E62-A16C-09CB620F611E}" dt="2022-09-12T08:44:11.996" v="849" actId="20577"/>
          <ac:spMkLst>
            <pc:docMk/>
            <pc:sldMk cId="2101607659" sldId="334"/>
            <ac:spMk id="3" creationId="{AC610E9C-3E7D-18B8-0C4C-07E590AA613B}"/>
          </ac:spMkLst>
        </pc:spChg>
      </pc:sldChg>
      <pc:sldChg chg="modSp mod">
        <pc:chgData name="Paul Abspoel | NBG" userId="ab99e2a0-7995-4fe2-a641-d085f6101af0" providerId="ADAL" clId="{18724976-2729-4E62-A16C-09CB620F611E}" dt="2022-09-12T08:44:15.187" v="850" actId="20577"/>
        <pc:sldMkLst>
          <pc:docMk/>
          <pc:sldMk cId="3677482810" sldId="335"/>
        </pc:sldMkLst>
        <pc:spChg chg="mod">
          <ac:chgData name="Paul Abspoel | NBG" userId="ab99e2a0-7995-4fe2-a641-d085f6101af0" providerId="ADAL" clId="{18724976-2729-4E62-A16C-09CB620F611E}" dt="2022-09-12T08:44:15.187" v="850" actId="20577"/>
          <ac:spMkLst>
            <pc:docMk/>
            <pc:sldMk cId="3677482810" sldId="335"/>
            <ac:spMk id="3" creationId="{AC610E9C-3E7D-18B8-0C4C-07E590AA613B}"/>
          </ac:spMkLst>
        </pc:spChg>
      </pc:sldChg>
      <pc:sldChg chg="modSp mod">
        <pc:chgData name="Paul Abspoel | NBG" userId="ab99e2a0-7995-4fe2-a641-d085f6101af0" providerId="ADAL" clId="{18724976-2729-4E62-A16C-09CB620F611E}" dt="2022-09-12T08:44:19.508" v="851" actId="20577"/>
        <pc:sldMkLst>
          <pc:docMk/>
          <pc:sldMk cId="635325121" sldId="336"/>
        </pc:sldMkLst>
        <pc:spChg chg="mod">
          <ac:chgData name="Paul Abspoel | NBG" userId="ab99e2a0-7995-4fe2-a641-d085f6101af0" providerId="ADAL" clId="{18724976-2729-4E62-A16C-09CB620F611E}" dt="2022-09-12T08:44:19.508" v="851" actId="20577"/>
          <ac:spMkLst>
            <pc:docMk/>
            <pc:sldMk cId="635325121" sldId="336"/>
            <ac:spMk id="3" creationId="{AC610E9C-3E7D-18B8-0C4C-07E590AA613B}"/>
          </ac:spMkLst>
        </pc:spChg>
      </pc:sldChg>
      <pc:sldChg chg="modSp mod">
        <pc:chgData name="Paul Abspoel | NBG" userId="ab99e2a0-7995-4fe2-a641-d085f6101af0" providerId="ADAL" clId="{18724976-2729-4E62-A16C-09CB620F611E}" dt="2022-09-12T08:44:24.674" v="854" actId="6549"/>
        <pc:sldMkLst>
          <pc:docMk/>
          <pc:sldMk cId="545071047" sldId="337"/>
        </pc:sldMkLst>
        <pc:spChg chg="mod">
          <ac:chgData name="Paul Abspoel | NBG" userId="ab99e2a0-7995-4fe2-a641-d085f6101af0" providerId="ADAL" clId="{18724976-2729-4E62-A16C-09CB620F611E}" dt="2022-09-12T08:44:24.674" v="854" actId="6549"/>
          <ac:spMkLst>
            <pc:docMk/>
            <pc:sldMk cId="545071047" sldId="337"/>
            <ac:spMk id="3" creationId="{AC610E9C-3E7D-18B8-0C4C-07E590AA613B}"/>
          </ac:spMkLst>
        </pc:spChg>
      </pc:sldChg>
      <pc:sldChg chg="modSp mod">
        <pc:chgData name="Paul Abspoel | NBG" userId="ab99e2a0-7995-4fe2-a641-d085f6101af0" providerId="ADAL" clId="{18724976-2729-4E62-A16C-09CB620F611E}" dt="2022-09-12T08:44:28.002" v="855" actId="20577"/>
        <pc:sldMkLst>
          <pc:docMk/>
          <pc:sldMk cId="4089126419" sldId="338"/>
        </pc:sldMkLst>
        <pc:spChg chg="mod">
          <ac:chgData name="Paul Abspoel | NBG" userId="ab99e2a0-7995-4fe2-a641-d085f6101af0" providerId="ADAL" clId="{18724976-2729-4E62-A16C-09CB620F611E}" dt="2022-09-12T08:44:28.002" v="855" actId="20577"/>
          <ac:spMkLst>
            <pc:docMk/>
            <pc:sldMk cId="4089126419" sldId="338"/>
            <ac:spMk id="3" creationId="{AC610E9C-3E7D-18B8-0C4C-07E590AA613B}"/>
          </ac:spMkLst>
        </pc:spChg>
      </pc:sldChg>
      <pc:sldChg chg="modSp mod delCm">
        <pc:chgData name="Paul Abspoel | NBG" userId="ab99e2a0-7995-4fe2-a641-d085f6101af0" providerId="ADAL" clId="{18724976-2729-4E62-A16C-09CB620F611E}" dt="2022-09-21T11:17:00.224" v="1298"/>
        <pc:sldMkLst>
          <pc:docMk/>
          <pc:sldMk cId="2413861306" sldId="339"/>
        </pc:sldMkLst>
        <pc:spChg chg="mod">
          <ac:chgData name="Paul Abspoel | NBG" userId="ab99e2a0-7995-4fe2-a641-d085f6101af0" providerId="ADAL" clId="{18724976-2729-4E62-A16C-09CB620F611E}" dt="2022-09-21T11:16:55.199" v="1297" actId="6549"/>
          <ac:spMkLst>
            <pc:docMk/>
            <pc:sldMk cId="2413861306" sldId="339"/>
            <ac:spMk id="3" creationId="{AC610E9C-3E7D-18B8-0C4C-07E590AA613B}"/>
          </ac:spMkLst>
        </pc:spChg>
      </pc:sldChg>
      <pc:sldChg chg="modSp mod">
        <pc:chgData name="Paul Abspoel | NBG" userId="ab99e2a0-7995-4fe2-a641-d085f6101af0" providerId="ADAL" clId="{18724976-2729-4E62-A16C-09CB620F611E}" dt="2022-09-12T08:44:52.036" v="861" actId="20577"/>
        <pc:sldMkLst>
          <pc:docMk/>
          <pc:sldMk cId="1183543773" sldId="340"/>
        </pc:sldMkLst>
        <pc:spChg chg="mod">
          <ac:chgData name="Paul Abspoel | NBG" userId="ab99e2a0-7995-4fe2-a641-d085f6101af0" providerId="ADAL" clId="{18724976-2729-4E62-A16C-09CB620F611E}" dt="2022-09-12T08:44:52.036" v="861" actId="20577"/>
          <ac:spMkLst>
            <pc:docMk/>
            <pc:sldMk cId="1183543773" sldId="340"/>
            <ac:spMk id="3" creationId="{AC610E9C-3E7D-18B8-0C4C-07E590AA613B}"/>
          </ac:spMkLst>
        </pc:spChg>
      </pc:sldChg>
      <pc:sldChg chg="addSp modSp mod">
        <pc:chgData name="Paul Abspoel | NBG" userId="ab99e2a0-7995-4fe2-a641-d085f6101af0" providerId="ADAL" clId="{18724976-2729-4E62-A16C-09CB620F611E}" dt="2022-09-12T08:45:08.013" v="869" actId="20577"/>
        <pc:sldMkLst>
          <pc:docMk/>
          <pc:sldMk cId="2375639693" sldId="341"/>
        </pc:sldMkLst>
        <pc:spChg chg="mod">
          <ac:chgData name="Paul Abspoel | NBG" userId="ab99e2a0-7995-4fe2-a641-d085f6101af0" providerId="ADAL" clId="{18724976-2729-4E62-A16C-09CB620F611E}" dt="2022-09-12T08:45:08.013" v="869" actId="20577"/>
          <ac:spMkLst>
            <pc:docMk/>
            <pc:sldMk cId="2375639693" sldId="341"/>
            <ac:spMk id="3" creationId="{AC610E9C-3E7D-18B8-0C4C-07E590AA613B}"/>
          </ac:spMkLst>
        </pc:spChg>
        <pc:picChg chg="add mod">
          <ac:chgData name="Paul Abspoel | NBG" userId="ab99e2a0-7995-4fe2-a641-d085f6101af0" providerId="ADAL" clId="{18724976-2729-4E62-A16C-09CB620F611E}" dt="2022-09-08T14:12:47.121" v="346" actId="1076"/>
          <ac:picMkLst>
            <pc:docMk/>
            <pc:sldMk cId="2375639693" sldId="341"/>
            <ac:picMk id="24578" creationId="{AB55BE39-A3F1-5207-DA42-B794781E2AB4}"/>
          </ac:picMkLst>
        </pc:picChg>
      </pc:sldChg>
      <pc:sldChg chg="del">
        <pc:chgData name="Paul Abspoel | NBG" userId="ab99e2a0-7995-4fe2-a641-d085f6101af0" providerId="ADAL" clId="{18724976-2729-4E62-A16C-09CB620F611E}" dt="2022-09-08T14:13:17.392" v="350" actId="47"/>
        <pc:sldMkLst>
          <pc:docMk/>
          <pc:sldMk cId="4214716185" sldId="342"/>
        </pc:sldMkLst>
      </pc:sldChg>
      <pc:sldChg chg="modSp mod">
        <pc:chgData name="Paul Abspoel | NBG" userId="ab99e2a0-7995-4fe2-a641-d085f6101af0" providerId="ADAL" clId="{18724976-2729-4E62-A16C-09CB620F611E}" dt="2022-09-12T08:45:22.918" v="877" actId="20577"/>
        <pc:sldMkLst>
          <pc:docMk/>
          <pc:sldMk cId="2659440900" sldId="343"/>
        </pc:sldMkLst>
        <pc:spChg chg="mod">
          <ac:chgData name="Paul Abspoel | NBG" userId="ab99e2a0-7995-4fe2-a641-d085f6101af0" providerId="ADAL" clId="{18724976-2729-4E62-A16C-09CB620F611E}" dt="2022-09-12T08:45:22.918" v="877" actId="20577"/>
          <ac:spMkLst>
            <pc:docMk/>
            <pc:sldMk cId="2659440900" sldId="343"/>
            <ac:spMk id="3" creationId="{AC610E9C-3E7D-18B8-0C4C-07E590AA613B}"/>
          </ac:spMkLst>
        </pc:spChg>
      </pc:sldChg>
      <pc:sldChg chg="modSp mod">
        <pc:chgData name="Paul Abspoel | NBG" userId="ab99e2a0-7995-4fe2-a641-d085f6101af0" providerId="ADAL" clId="{18724976-2729-4E62-A16C-09CB620F611E}" dt="2022-09-12T08:45:29.573" v="881" actId="20577"/>
        <pc:sldMkLst>
          <pc:docMk/>
          <pc:sldMk cId="2882853971" sldId="344"/>
        </pc:sldMkLst>
        <pc:spChg chg="mod">
          <ac:chgData name="Paul Abspoel | NBG" userId="ab99e2a0-7995-4fe2-a641-d085f6101af0" providerId="ADAL" clId="{18724976-2729-4E62-A16C-09CB620F611E}" dt="2022-09-12T08:45:29.573" v="881" actId="20577"/>
          <ac:spMkLst>
            <pc:docMk/>
            <pc:sldMk cId="2882853971" sldId="344"/>
            <ac:spMk id="3" creationId="{AC610E9C-3E7D-18B8-0C4C-07E590AA613B}"/>
          </ac:spMkLst>
        </pc:spChg>
      </pc:sldChg>
      <pc:sldChg chg="modSp mod">
        <pc:chgData name="Paul Abspoel | NBG" userId="ab99e2a0-7995-4fe2-a641-d085f6101af0" providerId="ADAL" clId="{18724976-2729-4E62-A16C-09CB620F611E}" dt="2022-09-12T08:45:34.195" v="885" actId="20577"/>
        <pc:sldMkLst>
          <pc:docMk/>
          <pc:sldMk cId="1100175844" sldId="345"/>
        </pc:sldMkLst>
        <pc:spChg chg="mod">
          <ac:chgData name="Paul Abspoel | NBG" userId="ab99e2a0-7995-4fe2-a641-d085f6101af0" providerId="ADAL" clId="{18724976-2729-4E62-A16C-09CB620F611E}" dt="2022-09-12T08:45:34.195" v="885" actId="20577"/>
          <ac:spMkLst>
            <pc:docMk/>
            <pc:sldMk cId="1100175844" sldId="345"/>
            <ac:spMk id="3" creationId="{AC610E9C-3E7D-18B8-0C4C-07E590AA613B}"/>
          </ac:spMkLst>
        </pc:spChg>
      </pc:sldChg>
      <pc:sldChg chg="modSp mod">
        <pc:chgData name="Paul Abspoel | NBG" userId="ab99e2a0-7995-4fe2-a641-d085f6101af0" providerId="ADAL" clId="{18724976-2729-4E62-A16C-09CB620F611E}" dt="2022-09-12T08:45:38.355" v="889" actId="20577"/>
        <pc:sldMkLst>
          <pc:docMk/>
          <pc:sldMk cId="2610096963" sldId="346"/>
        </pc:sldMkLst>
        <pc:spChg chg="mod">
          <ac:chgData name="Paul Abspoel | NBG" userId="ab99e2a0-7995-4fe2-a641-d085f6101af0" providerId="ADAL" clId="{18724976-2729-4E62-A16C-09CB620F611E}" dt="2022-09-12T08:45:38.355" v="889" actId="20577"/>
          <ac:spMkLst>
            <pc:docMk/>
            <pc:sldMk cId="2610096963" sldId="346"/>
            <ac:spMk id="3" creationId="{AC610E9C-3E7D-18B8-0C4C-07E590AA613B}"/>
          </ac:spMkLst>
        </pc:spChg>
      </pc:sldChg>
      <pc:sldChg chg="addSp modSp mod delCm">
        <pc:chgData name="Paul Abspoel | NBG" userId="ab99e2a0-7995-4fe2-a641-d085f6101af0" providerId="ADAL" clId="{18724976-2729-4E62-A16C-09CB620F611E}" dt="2022-09-21T11:19:06.439" v="1330"/>
        <pc:sldMkLst>
          <pc:docMk/>
          <pc:sldMk cId="2023132414" sldId="347"/>
        </pc:sldMkLst>
        <pc:spChg chg="mod">
          <ac:chgData name="Paul Abspoel | NBG" userId="ab99e2a0-7995-4fe2-a641-d085f6101af0" providerId="ADAL" clId="{18724976-2729-4E62-A16C-09CB620F611E}" dt="2022-09-21T11:18:54.385" v="1329" actId="6549"/>
          <ac:spMkLst>
            <pc:docMk/>
            <pc:sldMk cId="2023132414" sldId="347"/>
            <ac:spMk id="9" creationId="{8E30B526-61FC-E14D-AAB1-D2C55D97BF0C}"/>
          </ac:spMkLst>
        </pc:spChg>
        <pc:spChg chg="mod">
          <ac:chgData name="Paul Abspoel | NBG" userId="ab99e2a0-7995-4fe2-a641-d085f6101af0" providerId="ADAL" clId="{18724976-2729-4E62-A16C-09CB620F611E}" dt="2022-09-21T11:18:51.433" v="1328" actId="20577"/>
          <ac:spMkLst>
            <pc:docMk/>
            <pc:sldMk cId="2023132414" sldId="347"/>
            <ac:spMk id="11" creationId="{46F4E24D-88E0-AA45-80E3-5DE327D8CB0A}"/>
          </ac:spMkLst>
        </pc:spChg>
        <pc:spChg chg="add mod">
          <ac:chgData name="Paul Abspoel | NBG" userId="ab99e2a0-7995-4fe2-a641-d085f6101af0" providerId="ADAL" clId="{18724976-2729-4E62-A16C-09CB620F611E}" dt="2022-09-12T08:21:53.265" v="687" actId="1076"/>
          <ac:spMkLst>
            <pc:docMk/>
            <pc:sldMk cId="2023132414" sldId="347"/>
            <ac:spMk id="14" creationId="{67B6852D-38A5-D816-C9AF-D88ED26EF254}"/>
          </ac:spMkLst>
        </pc:spChg>
        <pc:picChg chg="add mod">
          <ac:chgData name="Paul Abspoel | NBG" userId="ab99e2a0-7995-4fe2-a641-d085f6101af0" providerId="ADAL" clId="{18724976-2729-4E62-A16C-09CB620F611E}" dt="2022-09-12T08:21:25.047" v="684" actId="1076"/>
          <ac:picMkLst>
            <pc:docMk/>
            <pc:sldMk cId="2023132414" sldId="347"/>
            <ac:picMk id="7170" creationId="{0C72D525-885E-7F77-3F23-6A00DF9D1C6B}"/>
          </ac:picMkLst>
        </pc:picChg>
      </pc:sldChg>
      <pc:sldChg chg="modSp mod">
        <pc:chgData name="Paul Abspoel | NBG" userId="ab99e2a0-7995-4fe2-a641-d085f6101af0" providerId="ADAL" clId="{18724976-2729-4E62-A16C-09CB620F611E}" dt="2022-09-12T08:45:52.124" v="899" actId="20577"/>
        <pc:sldMkLst>
          <pc:docMk/>
          <pc:sldMk cId="3027514952" sldId="348"/>
        </pc:sldMkLst>
        <pc:spChg chg="mod">
          <ac:chgData name="Paul Abspoel | NBG" userId="ab99e2a0-7995-4fe2-a641-d085f6101af0" providerId="ADAL" clId="{18724976-2729-4E62-A16C-09CB620F611E}" dt="2022-09-12T08:45:52.124" v="899" actId="20577"/>
          <ac:spMkLst>
            <pc:docMk/>
            <pc:sldMk cId="3027514952" sldId="348"/>
            <ac:spMk id="3" creationId="{AC610E9C-3E7D-18B8-0C4C-07E590AA613B}"/>
          </ac:spMkLst>
        </pc:spChg>
      </pc:sldChg>
      <pc:sldChg chg="modSp mod">
        <pc:chgData name="Paul Abspoel | NBG" userId="ab99e2a0-7995-4fe2-a641-d085f6101af0" providerId="ADAL" clId="{18724976-2729-4E62-A16C-09CB620F611E}" dt="2022-09-12T08:45:59.158" v="903" actId="20577"/>
        <pc:sldMkLst>
          <pc:docMk/>
          <pc:sldMk cId="2551828713" sldId="349"/>
        </pc:sldMkLst>
        <pc:spChg chg="mod">
          <ac:chgData name="Paul Abspoel | NBG" userId="ab99e2a0-7995-4fe2-a641-d085f6101af0" providerId="ADAL" clId="{18724976-2729-4E62-A16C-09CB620F611E}" dt="2022-09-12T08:45:59.158" v="903" actId="20577"/>
          <ac:spMkLst>
            <pc:docMk/>
            <pc:sldMk cId="2551828713" sldId="349"/>
            <ac:spMk id="3" creationId="{AC610E9C-3E7D-18B8-0C4C-07E590AA613B}"/>
          </ac:spMkLst>
        </pc:spChg>
      </pc:sldChg>
      <pc:sldChg chg="modSp mod">
        <pc:chgData name="Paul Abspoel | NBG" userId="ab99e2a0-7995-4fe2-a641-d085f6101af0" providerId="ADAL" clId="{18724976-2729-4E62-A16C-09CB620F611E}" dt="2022-09-12T08:46:02.627" v="907" actId="20577"/>
        <pc:sldMkLst>
          <pc:docMk/>
          <pc:sldMk cId="1204976882" sldId="350"/>
        </pc:sldMkLst>
        <pc:spChg chg="mod">
          <ac:chgData name="Paul Abspoel | NBG" userId="ab99e2a0-7995-4fe2-a641-d085f6101af0" providerId="ADAL" clId="{18724976-2729-4E62-A16C-09CB620F611E}" dt="2022-09-12T08:46:02.627" v="907" actId="20577"/>
          <ac:spMkLst>
            <pc:docMk/>
            <pc:sldMk cId="1204976882" sldId="350"/>
            <ac:spMk id="3" creationId="{AC610E9C-3E7D-18B8-0C4C-07E590AA613B}"/>
          </ac:spMkLst>
        </pc:spChg>
      </pc:sldChg>
      <pc:sldChg chg="modSp add mod">
        <pc:chgData name="Paul Abspoel | NBG" userId="ab99e2a0-7995-4fe2-a641-d085f6101af0" providerId="ADAL" clId="{18724976-2729-4E62-A16C-09CB620F611E}" dt="2022-09-14T10:08:07.426" v="991" actId="20577"/>
        <pc:sldMkLst>
          <pc:docMk/>
          <pc:sldMk cId="820729538" sldId="352"/>
        </pc:sldMkLst>
        <pc:spChg chg="mod">
          <ac:chgData name="Paul Abspoel | NBG" userId="ab99e2a0-7995-4fe2-a641-d085f6101af0" providerId="ADAL" clId="{18724976-2729-4E62-A16C-09CB620F611E}" dt="2022-09-14T10:08:07.426" v="991" actId="20577"/>
          <ac:spMkLst>
            <pc:docMk/>
            <pc:sldMk cId="820729538" sldId="352"/>
            <ac:spMk id="11" creationId="{46F4E24D-88E0-AA45-80E3-5DE327D8CB0A}"/>
          </ac:spMkLst>
        </pc:spChg>
      </pc:sldChg>
      <pc:sldChg chg="modSp add del mod">
        <pc:chgData name="Paul Abspoel | NBG" userId="ab99e2a0-7995-4fe2-a641-d085f6101af0" providerId="ADAL" clId="{18724976-2729-4E62-A16C-09CB620F611E}" dt="2022-09-14T09:11:04.200" v="967" actId="2696"/>
        <pc:sldMkLst>
          <pc:docMk/>
          <pc:sldMk cId="1502993254" sldId="382"/>
        </pc:sldMkLst>
        <pc:spChg chg="mod">
          <ac:chgData name="Paul Abspoel | NBG" userId="ab99e2a0-7995-4fe2-a641-d085f6101af0" providerId="ADAL" clId="{18724976-2729-4E62-A16C-09CB620F611E}" dt="2022-09-12T08:49:38.499" v="965" actId="20577"/>
          <ac:spMkLst>
            <pc:docMk/>
            <pc:sldMk cId="1502993254" sldId="382"/>
            <ac:spMk id="11" creationId="{46F4E24D-88E0-AA45-80E3-5DE327D8CB0A}"/>
          </ac:spMkLst>
        </pc:spChg>
      </pc:sldChg>
      <pc:sldChg chg="modSp add mod">
        <pc:chgData name="Paul Abspoel | NBG" userId="ab99e2a0-7995-4fe2-a641-d085f6101af0" providerId="ADAL" clId="{18724976-2729-4E62-A16C-09CB620F611E}" dt="2022-09-12T08:45:14.522" v="873" actId="20577"/>
        <pc:sldMkLst>
          <pc:docMk/>
          <pc:sldMk cId="3979410260" sldId="383"/>
        </pc:sldMkLst>
        <pc:spChg chg="mod">
          <ac:chgData name="Paul Abspoel | NBG" userId="ab99e2a0-7995-4fe2-a641-d085f6101af0" providerId="ADAL" clId="{18724976-2729-4E62-A16C-09CB620F611E}" dt="2022-09-12T08:45:14.522" v="873" actId="20577"/>
          <ac:spMkLst>
            <pc:docMk/>
            <pc:sldMk cId="3979410260" sldId="383"/>
            <ac:spMk id="3" creationId="{AC610E9C-3E7D-18B8-0C4C-07E590AA613B}"/>
          </ac:spMkLst>
        </pc:spChg>
      </pc:sldChg>
      <pc:sldChg chg="addSp modSp add mod">
        <pc:chgData name="Paul Abspoel | NBG" userId="ab99e2a0-7995-4fe2-a641-d085f6101af0" providerId="ADAL" clId="{18724976-2729-4E62-A16C-09CB620F611E}" dt="2022-09-21T11:17:04.133" v="1299" actId="6549"/>
        <pc:sldMkLst>
          <pc:docMk/>
          <pc:sldMk cId="1739971844" sldId="384"/>
        </pc:sldMkLst>
        <pc:spChg chg="mod">
          <ac:chgData name="Paul Abspoel | NBG" userId="ab99e2a0-7995-4fe2-a641-d085f6101af0" providerId="ADAL" clId="{18724976-2729-4E62-A16C-09CB620F611E}" dt="2022-09-21T11:17:04.133" v="1299" actId="6549"/>
          <ac:spMkLst>
            <pc:docMk/>
            <pc:sldMk cId="1739971844" sldId="384"/>
            <ac:spMk id="3" creationId="{AC610E9C-3E7D-18B8-0C4C-07E590AA613B}"/>
          </ac:spMkLst>
        </pc:spChg>
        <pc:spChg chg="add mod">
          <ac:chgData name="Paul Abspoel | NBG" userId="ab99e2a0-7995-4fe2-a641-d085f6101af0" providerId="ADAL" clId="{18724976-2729-4E62-A16C-09CB620F611E}" dt="2022-09-12T08:10:55.858" v="537" actId="207"/>
          <ac:spMkLst>
            <pc:docMk/>
            <pc:sldMk cId="1739971844" sldId="384"/>
            <ac:spMk id="4" creationId="{E6D62A7C-438F-28D6-3EFC-DCC872AB24D6}"/>
          </ac:spMkLst>
        </pc:spChg>
        <pc:picChg chg="add mod">
          <ac:chgData name="Paul Abspoel | NBG" userId="ab99e2a0-7995-4fe2-a641-d085f6101af0" providerId="ADAL" clId="{18724976-2729-4E62-A16C-09CB620F611E}" dt="2022-09-12T08:09:36.840" v="480" actId="1076"/>
          <ac:picMkLst>
            <pc:docMk/>
            <pc:sldMk cId="1739971844" sldId="384"/>
            <ac:picMk id="4098" creationId="{072C94BD-2888-DCA7-075F-75D5488EEBD7}"/>
          </ac:picMkLst>
        </pc:picChg>
        <pc:picChg chg="add mod">
          <ac:chgData name="Paul Abspoel | NBG" userId="ab99e2a0-7995-4fe2-a641-d085f6101af0" providerId="ADAL" clId="{18724976-2729-4E62-A16C-09CB620F611E}" dt="2022-09-12T08:09:31.144" v="478" actId="1076"/>
          <ac:picMkLst>
            <pc:docMk/>
            <pc:sldMk cId="1739971844" sldId="384"/>
            <ac:picMk id="4100" creationId="{808AEC12-E4AE-4C86-319D-681E6A7F7B38}"/>
          </ac:picMkLst>
        </pc:picChg>
      </pc:sldChg>
      <pc:sldChg chg="add del">
        <pc:chgData name="Paul Abspoel | NBG" userId="ab99e2a0-7995-4fe2-a641-d085f6101af0" providerId="ADAL" clId="{18724976-2729-4E62-A16C-09CB620F611E}" dt="2022-09-12T08:08:48.258" v="469"/>
        <pc:sldMkLst>
          <pc:docMk/>
          <pc:sldMk cId="1394564884" sldId="385"/>
        </pc:sldMkLst>
      </pc:sldChg>
      <pc:sldChg chg="modSp add mod">
        <pc:chgData name="Paul Abspoel | NBG" userId="ab99e2a0-7995-4fe2-a641-d085f6101af0" providerId="ADAL" clId="{18724976-2729-4E62-A16C-09CB620F611E}" dt="2022-09-12T08:44:56.799" v="865" actId="20577"/>
        <pc:sldMkLst>
          <pc:docMk/>
          <pc:sldMk cId="3235233329" sldId="385"/>
        </pc:sldMkLst>
        <pc:spChg chg="mod">
          <ac:chgData name="Paul Abspoel | NBG" userId="ab99e2a0-7995-4fe2-a641-d085f6101af0" providerId="ADAL" clId="{18724976-2729-4E62-A16C-09CB620F611E}" dt="2022-09-12T08:44:56.799" v="865" actId="20577"/>
          <ac:spMkLst>
            <pc:docMk/>
            <pc:sldMk cId="3235233329" sldId="385"/>
            <ac:spMk id="3" creationId="{AC610E9C-3E7D-18B8-0C4C-07E590AA613B}"/>
          </ac:spMkLst>
        </pc:spChg>
      </pc:sldChg>
      <pc:sldChg chg="modSp add mod">
        <pc:chgData name="Paul Abspoel | NBG" userId="ab99e2a0-7995-4fe2-a641-d085f6101af0" providerId="ADAL" clId="{18724976-2729-4E62-A16C-09CB620F611E}" dt="2022-09-14T09:12:57.268" v="987" actId="20577"/>
        <pc:sldMkLst>
          <pc:docMk/>
          <pc:sldMk cId="2241860156" sldId="386"/>
        </pc:sldMkLst>
        <pc:spChg chg="mod">
          <ac:chgData name="Paul Abspoel | NBG" userId="ab99e2a0-7995-4fe2-a641-d085f6101af0" providerId="ADAL" clId="{18724976-2729-4E62-A16C-09CB620F611E}" dt="2022-09-14T09:12:57.268" v="987" actId="20577"/>
          <ac:spMkLst>
            <pc:docMk/>
            <pc:sldMk cId="2241860156" sldId="386"/>
            <ac:spMk id="11" creationId="{46F4E24D-88E0-AA45-80E3-5DE327D8CB0A}"/>
          </ac:spMkLst>
        </pc:spChg>
      </pc:sldChg>
      <pc:sldChg chg="modSp add mod">
        <pc:chgData name="Paul Abspoel | NBG" userId="ab99e2a0-7995-4fe2-a641-d085f6101af0" providerId="ADAL" clId="{18724976-2729-4E62-A16C-09CB620F611E}" dt="2022-09-21T11:01:32.114" v="1154" actId="108"/>
        <pc:sldMkLst>
          <pc:docMk/>
          <pc:sldMk cId="489209033" sldId="387"/>
        </pc:sldMkLst>
        <pc:spChg chg="mod">
          <ac:chgData name="Paul Abspoel | NBG" userId="ab99e2a0-7995-4fe2-a641-d085f6101af0" providerId="ADAL" clId="{18724976-2729-4E62-A16C-09CB620F611E}" dt="2022-09-21T11:01:32.114" v="1154" actId="108"/>
          <ac:spMkLst>
            <pc:docMk/>
            <pc:sldMk cId="489209033" sldId="387"/>
            <ac:spMk id="3" creationId="{AC610E9C-3E7D-18B8-0C4C-07E590AA61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84DE5-4F91-AA43-9851-2862065459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4481B2-698F-9846-81C8-C24C94E92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3118D9-66A9-1546-AC1C-C9D99043A00D}"/>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B2BC12C8-E183-4541-A4A9-D04BDA647C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B2B016-DA02-1145-8612-BA9521DC709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5270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94338-FAF8-024C-A859-8E89DC0528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70C292-6018-F34D-97AE-84686EA0A0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DB0FBF-0FD7-974E-832E-2CE2C8568B18}"/>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F098D732-D8E0-7749-94E1-8729F47CD1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3D92A5-F275-3D48-A554-99383ABD96E5}"/>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4646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2CAF12-4FC8-E74E-8E89-A5A023F3E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70138C8-9D29-7348-89BC-36917EF25B1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12A0AC-63DE-1E4D-B059-32D9438B1B0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EB95375D-DBA4-9B4E-BD9F-B9F8AF0A60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A11627-C39B-5249-9F5F-CB4967CB417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0461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68FCF-239A-DD46-9394-2DBC7B2067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4D4F1E-4367-7E43-803E-BA610257F8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F796F5-705B-084E-BA74-61687DF2C8DD}"/>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990B0B51-3685-984C-999A-46DE418F9C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2974FA-F89E-E344-816C-C3BA4CC92EF8}"/>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60041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D62-971E-1B4A-A256-A820581459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3A827F-0AF2-F346-B0C5-BC96E862C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378CE3-2342-6346-9438-5E183CE328C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459B19D3-5779-CA4B-A4CE-7724FAAC2F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E50CD2-0176-5E4E-84E6-5F8BA06C577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2932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73C6B-74C5-6844-A1DF-1CB2014CD1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E8AD62-ED43-AD40-952B-B3DD830ACA8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0CD3C05-F966-C44C-ACC2-1A51EC10C30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DB12FE3-A738-BC4B-989A-5DE778765A55}"/>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7EC1ED7B-9833-B642-9E80-1CC2D7D086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8029E7-88CE-A74B-9946-133EA77E0D19}"/>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44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926A6-8CDB-2B42-A2BA-367B856ED2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028B49-51F0-5841-B100-7B0F07B98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181742-07EA-B946-A704-9D4FFA6E18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96B6495-7871-274E-91FF-A05DCB1A4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EE2D86-300C-E649-80B0-0D0A605AD2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64C3D5F-46DD-3F4A-B344-53ACA78F95EC}"/>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8" name="Tijdelijke aanduiding voor voettekst 7">
            <a:extLst>
              <a:ext uri="{FF2B5EF4-FFF2-40B4-BE49-F238E27FC236}">
                <a16:creationId xmlns:a16="http://schemas.microsoft.com/office/drawing/2014/main" id="{6E084607-9F04-4D45-AA2E-F6EE9B08E95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B3502-B491-2F4D-B441-7EEC073DC0EA}"/>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67505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BD2D2-2B26-D949-9E1E-AF1D6DAE60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FE4376-90B0-924F-8E64-5EE3C644C71E}"/>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4" name="Tijdelijke aanduiding voor voettekst 3">
            <a:extLst>
              <a:ext uri="{FF2B5EF4-FFF2-40B4-BE49-F238E27FC236}">
                <a16:creationId xmlns:a16="http://schemas.microsoft.com/office/drawing/2014/main" id="{EF8F2A93-4007-094B-A6C4-B56E0F6A89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BC8201-FCA3-8042-BCE8-D9791AC0C09E}"/>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5032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4C3766-6953-AC45-B7D9-AFFE7B3285BC}"/>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3BA8BF17-D9C1-B34C-B6AC-FDAAE376F0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B1EF291-DFAD-624A-8EBF-34E3D9817CC3}"/>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05181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495B5-0ED7-D24B-AE98-FD7F1DBD84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1700ACF-92F6-3044-8F2A-24CB0FE7B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607A699-20C8-0B4E-B482-087C86C53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35DA0F-6376-BB47-B25B-9541CE3A1919}"/>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F51DC5D7-A12D-6948-A398-D73A96B39B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DDA4A1-B392-0B4B-B8B8-7B4E4E21F31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59301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21B0A-9415-604A-B463-D8372EAE44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E90DD15-5458-8945-A526-14C4DF12D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29F25F87-1824-4148-A87C-2B1C93297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A9D63A-D456-8D46-8D4B-5B94C7171930}"/>
              </a:ext>
            </a:extLst>
          </p:cNvPr>
          <p:cNvSpPr>
            <a:spLocks noGrp="1"/>
          </p:cNvSpPr>
          <p:nvPr>
            <p:ph type="dt" sz="half" idx="10"/>
          </p:nvPr>
        </p:nvSpPr>
        <p:spPr/>
        <p:txBody>
          <a:bodyPr/>
          <a:lstStyle/>
          <a:p>
            <a:fld id="{5057EB59-E181-534F-8888-41D66A804360}" type="datetimeFigureOut">
              <a:rPr lang="nl-NL" smtClean="0"/>
              <a:t>17-10-2022</a:t>
            </a:fld>
            <a:endParaRPr lang="nl-NL"/>
          </a:p>
        </p:txBody>
      </p:sp>
      <p:sp>
        <p:nvSpPr>
          <p:cNvPr id="6" name="Tijdelijke aanduiding voor voettekst 5">
            <a:extLst>
              <a:ext uri="{FF2B5EF4-FFF2-40B4-BE49-F238E27FC236}">
                <a16:creationId xmlns:a16="http://schemas.microsoft.com/office/drawing/2014/main" id="{25FF080D-0896-C74D-B7D8-EB31AC1913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25BF78-42DC-4849-A91A-8CF529957EA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8461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1BF90D-E1A2-DB43-9333-E303D5C5D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5B45578-FCB2-274E-B28C-5EE866077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7DB60B6-7B3B-B44B-82A3-85C5A5EC5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7EB59-E181-534F-8888-41D66A804360}"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BBDC13A4-C159-0340-A0FD-253E19094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0B8234-0AFE-8D48-824E-9F6B235B1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0FA34-2128-F949-87F4-220867DDA19B}" type="slidenum">
              <a:rPr lang="nl-NL" smtClean="0"/>
              <a:t>‹nr.›</a:t>
            </a:fld>
            <a:endParaRPr lang="nl-NL"/>
          </a:p>
        </p:txBody>
      </p:sp>
    </p:spTree>
    <p:extLst>
      <p:ext uri="{BB962C8B-B14F-4D97-AF65-F5344CB8AC3E}">
        <p14:creationId xmlns:p14="http://schemas.microsoft.com/office/powerpoint/2010/main" val="163413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9B8D423-0AE2-DD39-C427-4E4DFEC43017}"/>
              </a:ext>
            </a:extLst>
          </p:cNvPr>
          <p:cNvPicPr>
            <a:picLocks noChangeAspect="1"/>
          </p:cNvPicPr>
          <p:nvPr/>
        </p:nvPicPr>
        <p:blipFill>
          <a:blip r:embed="rId2"/>
          <a:stretch>
            <a:fillRect/>
          </a:stretch>
        </p:blipFill>
        <p:spPr>
          <a:xfrm>
            <a:off x="1805" y="0"/>
            <a:ext cx="12188389" cy="6858000"/>
          </a:xfrm>
          <a:prstGeom prst="rect">
            <a:avLst/>
          </a:prstGeom>
        </p:spPr>
      </p:pic>
      <p:sp>
        <p:nvSpPr>
          <p:cNvPr id="10" name="Tekstvak 9">
            <a:extLst>
              <a:ext uri="{FF2B5EF4-FFF2-40B4-BE49-F238E27FC236}">
                <a16:creationId xmlns:a16="http://schemas.microsoft.com/office/drawing/2014/main" id="{C04AE0D1-ECE7-7849-9401-D26CF35F3FB3}"/>
              </a:ext>
            </a:extLst>
          </p:cNvPr>
          <p:cNvSpPr txBox="1"/>
          <p:nvPr/>
        </p:nvSpPr>
        <p:spPr>
          <a:xfrm>
            <a:off x="354037" y="1771327"/>
            <a:ext cx="7386442" cy="1107996"/>
          </a:xfrm>
          <a:prstGeom prst="rect">
            <a:avLst/>
          </a:prstGeom>
          <a:noFill/>
        </p:spPr>
        <p:txBody>
          <a:bodyPr wrap="square" rtlCol="0">
            <a:spAutoFit/>
          </a:bodyPr>
          <a:lstStyle/>
          <a:p>
            <a:r>
              <a:rPr lang="nl-NL" sz="6600" b="1" dirty="0">
                <a:solidFill>
                  <a:srgbClr val="36AFC5"/>
                </a:solidFill>
                <a:latin typeface="Montserrat SemiBold" pitchFamily="2" charset="77"/>
                <a:cs typeface="Poppins SemiBold" pitchFamily="2" charset="77"/>
              </a:rPr>
              <a:t>Bijbel Quiz 2022</a:t>
            </a:r>
          </a:p>
        </p:txBody>
      </p:sp>
      <p:sp>
        <p:nvSpPr>
          <p:cNvPr id="11" name="Tekstvak 10">
            <a:extLst>
              <a:ext uri="{FF2B5EF4-FFF2-40B4-BE49-F238E27FC236}">
                <a16:creationId xmlns:a16="http://schemas.microsoft.com/office/drawing/2014/main" id="{6294DD36-AC3B-6946-A6A3-E73E8FBAD203}"/>
              </a:ext>
            </a:extLst>
          </p:cNvPr>
          <p:cNvSpPr txBox="1"/>
          <p:nvPr/>
        </p:nvSpPr>
        <p:spPr>
          <a:xfrm>
            <a:off x="698015" y="3679172"/>
            <a:ext cx="4734990" cy="338554"/>
          </a:xfrm>
          <a:prstGeom prst="rect">
            <a:avLst/>
          </a:prstGeom>
          <a:noFill/>
        </p:spPr>
        <p:txBody>
          <a:bodyPr wrap="square" rtlCol="0">
            <a:spAutoFit/>
          </a:bodyPr>
          <a:lstStyle/>
          <a:p>
            <a:endParaRPr lang="nl-NL" sz="1600" b="1" dirty="0">
              <a:solidFill>
                <a:schemeClr val="bg1"/>
              </a:solidFill>
              <a:latin typeface="Montserrat SemiBold" pitchFamily="2" charset="77"/>
              <a:cs typeface="Poppins Light" pitchFamily="2" charset="77"/>
            </a:endParaRPr>
          </a:p>
        </p:txBody>
      </p:sp>
      <p:pic>
        <p:nvPicPr>
          <p:cNvPr id="7" name="Afbeelding 6" descr="Afbeelding met pijl&#10;&#10;Automatisch gegenereerde beschrijving">
            <a:extLst>
              <a:ext uri="{FF2B5EF4-FFF2-40B4-BE49-F238E27FC236}">
                <a16:creationId xmlns:a16="http://schemas.microsoft.com/office/drawing/2014/main" id="{240A8D63-685A-5843-8189-0602200470BC}"/>
              </a:ext>
            </a:extLst>
          </p:cNvPr>
          <p:cNvPicPr>
            <a:picLocks noChangeAspect="1"/>
          </p:cNvPicPr>
          <p:nvPr/>
        </p:nvPicPr>
        <p:blipFill>
          <a:blip r:embed="rId3"/>
          <a:stretch>
            <a:fillRect/>
          </a:stretch>
        </p:blipFill>
        <p:spPr>
          <a:xfrm>
            <a:off x="11176000" y="4731488"/>
            <a:ext cx="1016000" cy="2126512"/>
          </a:xfrm>
          <a:prstGeom prst="rect">
            <a:avLst/>
          </a:prstGeom>
        </p:spPr>
      </p:pic>
      <p:pic>
        <p:nvPicPr>
          <p:cNvPr id="9" name="Afbeelding 8">
            <a:extLst>
              <a:ext uri="{FF2B5EF4-FFF2-40B4-BE49-F238E27FC236}">
                <a16:creationId xmlns:a16="http://schemas.microsoft.com/office/drawing/2014/main" id="{D7FDD3C5-689D-BCA1-FD8D-A7D8B7A5B39F}"/>
              </a:ext>
            </a:extLst>
          </p:cNvPr>
          <p:cNvPicPr>
            <a:picLocks noChangeAspect="1"/>
          </p:cNvPicPr>
          <p:nvPr/>
        </p:nvPicPr>
        <p:blipFill>
          <a:blip r:embed="rId4"/>
          <a:stretch>
            <a:fillRect/>
          </a:stretch>
        </p:blipFill>
        <p:spPr>
          <a:xfrm>
            <a:off x="10506615" y="5374547"/>
            <a:ext cx="1117441" cy="992015"/>
          </a:xfrm>
          <a:prstGeom prst="rect">
            <a:avLst/>
          </a:prstGeom>
        </p:spPr>
      </p:pic>
      <p:sp>
        <p:nvSpPr>
          <p:cNvPr id="12" name="Tekstvak 11">
            <a:extLst>
              <a:ext uri="{FF2B5EF4-FFF2-40B4-BE49-F238E27FC236}">
                <a16:creationId xmlns:a16="http://schemas.microsoft.com/office/drawing/2014/main" id="{D3DB23A4-2F1A-35C4-652E-D215DA2A4608}"/>
              </a:ext>
            </a:extLst>
          </p:cNvPr>
          <p:cNvSpPr txBox="1"/>
          <p:nvPr/>
        </p:nvSpPr>
        <p:spPr>
          <a:xfrm>
            <a:off x="354037" y="878405"/>
            <a:ext cx="11372177" cy="707886"/>
          </a:xfrm>
          <a:prstGeom prst="rect">
            <a:avLst/>
          </a:prstGeom>
          <a:noFill/>
        </p:spPr>
        <p:txBody>
          <a:bodyPr wrap="square" rtlCol="0">
            <a:spAutoFit/>
          </a:bodyPr>
          <a:lstStyle/>
          <a:p>
            <a:r>
              <a:rPr lang="nl-NL" sz="4000" b="1" dirty="0">
                <a:solidFill>
                  <a:srgbClr val="770758"/>
                </a:solidFill>
                <a:latin typeface="Montserrat SemiBold" pitchFamily="2" charset="77"/>
                <a:cs typeface="Poppins SemiBold" pitchFamily="2" charset="77"/>
              </a:rPr>
              <a:t>Dwars door de Bijbel van boek tot boek</a:t>
            </a:r>
          </a:p>
        </p:txBody>
      </p:sp>
      <p:sp>
        <p:nvSpPr>
          <p:cNvPr id="2" name="Tekstvak 1">
            <a:extLst>
              <a:ext uri="{FF2B5EF4-FFF2-40B4-BE49-F238E27FC236}">
                <a16:creationId xmlns:a16="http://schemas.microsoft.com/office/drawing/2014/main" id="{DF51E59A-4263-D361-3CCD-DA47F4E9B721}"/>
              </a:ext>
            </a:extLst>
          </p:cNvPr>
          <p:cNvSpPr txBox="1"/>
          <p:nvPr/>
        </p:nvSpPr>
        <p:spPr>
          <a:xfrm>
            <a:off x="4563611" y="5347334"/>
            <a:ext cx="5494789" cy="523220"/>
          </a:xfrm>
          <a:prstGeom prst="rect">
            <a:avLst/>
          </a:prstGeom>
          <a:noFill/>
        </p:spPr>
        <p:txBody>
          <a:bodyPr wrap="square" rtlCol="0">
            <a:spAutoFit/>
          </a:bodyPr>
          <a:lstStyle/>
          <a:p>
            <a:r>
              <a:rPr lang="nl-NL" sz="2800" b="1" dirty="0">
                <a:latin typeface="Montserrat" panose="00000500000000000000" pitchFamily="2" charset="0"/>
              </a:rPr>
              <a:t>Deel 2 - Nieuwe Testament</a:t>
            </a:r>
          </a:p>
        </p:txBody>
      </p:sp>
    </p:spTree>
    <p:extLst>
      <p:ext uri="{BB962C8B-B14F-4D97-AF65-F5344CB8AC3E}">
        <p14:creationId xmlns:p14="http://schemas.microsoft.com/office/powerpoint/2010/main" val="285773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302005" y="1131541"/>
            <a:ext cx="11644546"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‘Toen Hij Jeruzalem voor zich zag liggen, begon Hij te huilen om de stad. Hij zei: ‘Had ook jij op deze dag maar geweten wat vrede kan brengen! Maar dat blijft voor je verborgen, ook </a:t>
            </a:r>
            <a:r>
              <a:rPr lang="nl-NL" sz="2400" b="1">
                <a:solidFill>
                  <a:srgbClr val="005262"/>
                </a:solidFill>
                <a:latin typeface="Montserrat" pitchFamily="2" charset="77"/>
                <a:cs typeface="Poppins" pitchFamily="2" charset="77"/>
              </a:rPr>
              <a:t>nu..’ </a:t>
            </a:r>
            <a:r>
              <a:rPr lang="nl-NL" sz="2400" b="1" dirty="0">
                <a:solidFill>
                  <a:srgbClr val="005262"/>
                </a:solidFill>
                <a:latin typeface="Montserrat" pitchFamily="2" charset="77"/>
                <a:cs typeface="Poppins" pitchFamily="2" charset="77"/>
              </a:rPr>
              <a:t>(Lucas 19:41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6157519" y="2306559"/>
            <a:ext cx="5615051" cy="4616007"/>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Lucas schreef het naar hem genoemde evangelie, en Handelingen. Hij richt zich vooral tot niet-Joodse lezers en legt Joodse zaken uit. Als historicus verwerkt hij nauwkeurig de overleveringen van ooggetuigen en maakt er een ordelijk verslag van. Hij wil zijn lezers overtuigen van de betrouwbaarheid van het evangelie, dat uit Israël voortkomt. Daarom houdt Lucas ook mogelijkheid van inkeer voor Joden nadrukkelijk open.</a:t>
            </a:r>
          </a:p>
          <a:p>
            <a:pPr>
              <a:lnSpc>
                <a:spcPct val="150000"/>
              </a:lnSpc>
            </a:pPr>
            <a:endParaRPr lang="nl-NL" dirty="0">
              <a:latin typeface="Montserrat" pitchFamily="2" charset="77"/>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Lucas</a:t>
            </a:r>
          </a:p>
        </p:txBody>
      </p:sp>
      <p:pic>
        <p:nvPicPr>
          <p:cNvPr id="4" name="Afbeelding 3" descr="Afbeelding met lucht, buiten, persoon, beeld&#10;&#10;Automatisch gegenereerde beschrijving">
            <a:extLst>
              <a:ext uri="{FF2B5EF4-FFF2-40B4-BE49-F238E27FC236}">
                <a16:creationId xmlns:a16="http://schemas.microsoft.com/office/drawing/2014/main" id="{907C9BF3-643F-F863-9433-2EAE6DDCCA53}"/>
              </a:ext>
            </a:extLst>
          </p:cNvPr>
          <p:cNvPicPr>
            <a:picLocks noChangeAspect="1"/>
          </p:cNvPicPr>
          <p:nvPr/>
        </p:nvPicPr>
        <p:blipFill>
          <a:blip r:embed="rId3"/>
          <a:stretch>
            <a:fillRect/>
          </a:stretch>
        </p:blipFill>
        <p:spPr>
          <a:xfrm>
            <a:off x="427790" y="2501877"/>
            <a:ext cx="5501542" cy="3672420"/>
          </a:xfrm>
          <a:prstGeom prst="rect">
            <a:avLst/>
          </a:prstGeom>
        </p:spPr>
      </p:pic>
      <p:sp>
        <p:nvSpPr>
          <p:cNvPr id="5" name="Tekstvak 4">
            <a:extLst>
              <a:ext uri="{FF2B5EF4-FFF2-40B4-BE49-F238E27FC236}">
                <a16:creationId xmlns:a16="http://schemas.microsoft.com/office/drawing/2014/main" id="{74462F61-2AD4-CB77-63FD-414809AB0C12}"/>
              </a:ext>
            </a:extLst>
          </p:cNvPr>
          <p:cNvSpPr txBox="1"/>
          <p:nvPr/>
        </p:nvSpPr>
        <p:spPr>
          <a:xfrm>
            <a:off x="419429" y="6197555"/>
            <a:ext cx="5501542" cy="169277"/>
          </a:xfrm>
          <a:prstGeom prst="rect">
            <a:avLst/>
          </a:prstGeom>
          <a:noFill/>
        </p:spPr>
        <p:txBody>
          <a:bodyPr wrap="square" rtlCol="0">
            <a:spAutoFit/>
          </a:bodyPr>
          <a:lstStyle/>
          <a:p>
            <a:r>
              <a:rPr lang="nl-NL" sz="500" dirty="0">
                <a:solidFill>
                  <a:schemeClr val="tx1">
                    <a:lumMod val="65000"/>
                    <a:lumOff val="35000"/>
                  </a:schemeClr>
                </a:solidFill>
              </a:rPr>
              <a:t>© Ricky Barnard – </a:t>
            </a:r>
            <a:r>
              <a:rPr lang="nl-NL" sz="500" dirty="0" err="1">
                <a:solidFill>
                  <a:schemeClr val="tx1">
                    <a:lumMod val="65000"/>
                    <a:lumOff val="35000"/>
                  </a:schemeClr>
                </a:solidFill>
              </a:rPr>
              <a:t>used</a:t>
            </a:r>
            <a:r>
              <a:rPr lang="nl-NL" sz="500" dirty="0">
                <a:solidFill>
                  <a:schemeClr val="tx1">
                    <a:lumMod val="65000"/>
                    <a:lumOff val="35000"/>
                  </a:schemeClr>
                </a:solidFill>
              </a:rPr>
              <a:t> </a:t>
            </a:r>
            <a:r>
              <a:rPr lang="nl-NL" sz="500" dirty="0" err="1">
                <a:solidFill>
                  <a:schemeClr val="tx1">
                    <a:lumMod val="65000"/>
                    <a:lumOff val="35000"/>
                  </a:schemeClr>
                </a:solidFill>
              </a:rPr>
              <a:t>with</a:t>
            </a:r>
            <a:r>
              <a:rPr lang="nl-NL" sz="500" dirty="0">
                <a:solidFill>
                  <a:schemeClr val="tx1">
                    <a:lumMod val="65000"/>
                    <a:lumOff val="35000"/>
                  </a:schemeClr>
                </a:solidFill>
              </a:rPr>
              <a:t> </a:t>
            </a:r>
            <a:r>
              <a:rPr lang="nl-NL" sz="500" dirty="0" err="1">
                <a:solidFill>
                  <a:schemeClr val="tx1">
                    <a:lumMod val="65000"/>
                    <a:lumOff val="35000"/>
                  </a:schemeClr>
                </a:solidFill>
              </a:rPr>
              <a:t>permission</a:t>
            </a:r>
            <a:r>
              <a:rPr lang="nl-NL" sz="500" dirty="0">
                <a:solidFill>
                  <a:schemeClr val="tx1">
                    <a:lumMod val="65000"/>
                    <a:lumOff val="35000"/>
                  </a:schemeClr>
                </a:solidFill>
              </a:rPr>
              <a:t> ‘</a:t>
            </a:r>
            <a:r>
              <a:rPr lang="nl-NL" sz="500" dirty="0" err="1">
                <a:solidFill>
                  <a:schemeClr val="tx1">
                    <a:lumMod val="65000"/>
                    <a:lumOff val="35000"/>
                  </a:schemeClr>
                </a:solidFill>
              </a:rPr>
              <a:t>Jesus</a:t>
            </a:r>
            <a:r>
              <a:rPr lang="nl-NL" sz="500" dirty="0">
                <a:solidFill>
                  <a:schemeClr val="tx1">
                    <a:lumMod val="65000"/>
                    <a:lumOff val="35000"/>
                  </a:schemeClr>
                </a:solidFill>
              </a:rPr>
              <a:t> </a:t>
            </a:r>
            <a:r>
              <a:rPr lang="nl-NL" sz="500" dirty="0" err="1">
                <a:solidFill>
                  <a:schemeClr val="tx1">
                    <a:lumMod val="65000"/>
                    <a:lumOff val="35000"/>
                  </a:schemeClr>
                </a:solidFill>
              </a:rPr>
              <a:t>Wept</a:t>
            </a:r>
            <a:r>
              <a:rPr lang="nl-NL" sz="500" dirty="0">
                <a:solidFill>
                  <a:schemeClr val="tx1">
                    <a:lumMod val="65000"/>
                    <a:lumOff val="35000"/>
                  </a:schemeClr>
                </a:solidFill>
              </a:rPr>
              <a:t>’</a:t>
            </a:r>
          </a:p>
        </p:txBody>
      </p:sp>
    </p:spTree>
    <p:extLst>
      <p:ext uri="{BB962C8B-B14F-4D97-AF65-F5344CB8AC3E}">
        <p14:creationId xmlns:p14="http://schemas.microsoft.com/office/powerpoint/2010/main" val="63345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Lucas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2617733"/>
            <a:ext cx="93178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 Waar begint én eindigt het evangelie van Lucas?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Betlehem</a:t>
            </a:r>
          </a:p>
          <a:p>
            <a:pPr marL="342900" indent="-342900">
              <a:buAutoNum type="alphaLcParenR"/>
            </a:pPr>
            <a:r>
              <a:rPr lang="nl-NL" dirty="0">
                <a:latin typeface="Montserrat" pitchFamily="2" charset="77"/>
                <a:cs typeface="Poppins" pitchFamily="2" charset="77"/>
              </a:rPr>
              <a:t>De Jordaan</a:t>
            </a:r>
          </a:p>
          <a:p>
            <a:pPr marL="342900" indent="-342900">
              <a:buAutoNum type="alphaLcParenR"/>
            </a:pPr>
            <a:r>
              <a:rPr lang="nl-NL" dirty="0">
                <a:latin typeface="Montserrat" pitchFamily="2" charset="77"/>
                <a:cs typeface="Poppins" pitchFamily="2" charset="77"/>
              </a:rPr>
              <a:t>Rome</a:t>
            </a:r>
          </a:p>
          <a:p>
            <a:pPr marL="342900" indent="-342900">
              <a:buAutoNum type="alphaLcParenR"/>
            </a:pPr>
            <a:r>
              <a:rPr lang="nl-NL" dirty="0">
                <a:latin typeface="Montserrat" pitchFamily="2" charset="77"/>
                <a:cs typeface="Poppins" pitchFamily="2" charset="77"/>
              </a:rPr>
              <a:t>Tempel van Jeruzalem</a:t>
            </a:r>
          </a:p>
        </p:txBody>
      </p:sp>
    </p:spTree>
    <p:extLst>
      <p:ext uri="{BB962C8B-B14F-4D97-AF65-F5344CB8AC3E}">
        <p14:creationId xmlns:p14="http://schemas.microsoft.com/office/powerpoint/2010/main" val="308588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Lucas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2617733"/>
            <a:ext cx="9317865"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3. Waar begint én eindigt het evangelie van Lucas?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Betlehem</a:t>
            </a:r>
          </a:p>
          <a:p>
            <a:pPr marL="342900" indent="-342900">
              <a:buAutoNum type="alphaLcParenR"/>
            </a:pPr>
            <a:r>
              <a:rPr lang="nl-NL" dirty="0">
                <a:latin typeface="Montserrat" pitchFamily="2" charset="77"/>
                <a:cs typeface="Poppins" pitchFamily="2" charset="77"/>
              </a:rPr>
              <a:t>De Jordaan</a:t>
            </a:r>
          </a:p>
          <a:p>
            <a:pPr marL="342900" indent="-342900">
              <a:buAutoNum type="alphaLcParenR"/>
            </a:pPr>
            <a:r>
              <a:rPr lang="nl-NL" dirty="0">
                <a:latin typeface="Montserrat" pitchFamily="2" charset="77"/>
                <a:cs typeface="Poppins" pitchFamily="2" charset="77"/>
              </a:rPr>
              <a:t>Rome</a:t>
            </a:r>
          </a:p>
          <a:p>
            <a:pPr marL="342900" indent="-342900">
              <a:buAutoNum type="alphaLcParenR"/>
            </a:pPr>
            <a:r>
              <a:rPr lang="nl-NL" b="1" dirty="0">
                <a:solidFill>
                  <a:srgbClr val="DD6268"/>
                </a:solidFill>
                <a:latin typeface="Montserrat"/>
                <a:cs typeface="Poppins"/>
              </a:rPr>
              <a:t>Tempel van Jeruzalem</a:t>
            </a:r>
          </a:p>
        </p:txBody>
      </p:sp>
    </p:spTree>
    <p:extLst>
      <p:ext uri="{BB962C8B-B14F-4D97-AF65-F5344CB8AC3E}">
        <p14:creationId xmlns:p14="http://schemas.microsoft.com/office/powerpoint/2010/main" val="48920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326240" cy="1938992"/>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‘Want God had de wereld zo lief dat Hij zijn enige Zoon heeft gegeven, opdat iedereen die in Hem gelooft niet verloren gaat, maar eeuwig leven heeft. God heeft zijn Zoon niet naar de wereld gestuurd om een oordeel over haar te vellen, maar om de wereld door Hem te redden. ’ (Johannes 3:16-17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067411" y="3400291"/>
            <a:ext cx="5811992"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Johannes vertelt dat Jezus uit de hemel gekomen is om de wereld te redden. Hij begint niet met de geboorte van Jezus, maar gaat veel verder terug: “In het begin”. In en door Jezus, het levende Woord, maakt God een nieuw begin, dat maakt Johannes op </a:t>
            </a:r>
            <a:r>
              <a:rPr lang="nl-NL">
                <a:latin typeface="Montserrat" pitchFamily="2" charset="77"/>
                <a:cs typeface="Poppins" pitchFamily="2" charset="77"/>
              </a:rPr>
              <a:t>die manier </a:t>
            </a:r>
            <a:r>
              <a:rPr lang="nl-NL" dirty="0">
                <a:latin typeface="Montserrat" pitchFamily="2" charset="77"/>
                <a:cs typeface="Poppins" pitchFamily="2" charset="77"/>
              </a:rPr>
              <a:t>duidelijk.</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Johannes</a:t>
            </a:r>
          </a:p>
        </p:txBody>
      </p:sp>
      <p:pic>
        <p:nvPicPr>
          <p:cNvPr id="8198" name="Picture 6" descr="De kruisiging van Jezus">
            <a:extLst>
              <a:ext uri="{FF2B5EF4-FFF2-40B4-BE49-F238E27FC236}">
                <a16:creationId xmlns:a16="http://schemas.microsoft.com/office/drawing/2014/main" id="{1F5B447F-9EF0-BC6C-0A06-F9FDB435CA8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9403" y="3400291"/>
            <a:ext cx="4448200" cy="283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0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Johannes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2882195"/>
            <a:ext cx="991446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4. Hoe verwijst Johannes naar zichzelf in het door hem geschreven evangelie?</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 leerling die bij Jezus bleef</a:t>
            </a:r>
          </a:p>
          <a:p>
            <a:pPr marL="342900" indent="-342900">
              <a:buAutoNum type="alphaLcParenR"/>
            </a:pPr>
            <a:r>
              <a:rPr lang="nl-NL" dirty="0">
                <a:latin typeface="Montserrat" pitchFamily="2" charset="77"/>
                <a:cs typeface="Poppins" pitchFamily="2" charset="77"/>
              </a:rPr>
              <a:t>De leerling die Jezus volgde</a:t>
            </a:r>
          </a:p>
          <a:p>
            <a:pPr marL="342900" indent="-342900">
              <a:buAutoNum type="alphaLcParenR"/>
            </a:pPr>
            <a:r>
              <a:rPr lang="nl-NL" dirty="0">
                <a:latin typeface="Montserrat" pitchFamily="2" charset="77"/>
                <a:cs typeface="Poppins" pitchFamily="2" charset="77"/>
              </a:rPr>
              <a:t>De leerling van wie Jezus veel hield</a:t>
            </a:r>
          </a:p>
          <a:p>
            <a:pPr marL="342900" indent="-342900">
              <a:buAutoNum type="alphaLcParenR"/>
            </a:pPr>
            <a:r>
              <a:rPr lang="nl-NL" dirty="0">
                <a:latin typeface="Montserrat" pitchFamily="2" charset="77"/>
                <a:cs typeface="Poppins" pitchFamily="2" charset="77"/>
              </a:rPr>
              <a:t>De leerling die deze woorden schrijft</a:t>
            </a:r>
          </a:p>
        </p:txBody>
      </p:sp>
    </p:spTree>
    <p:extLst>
      <p:ext uri="{BB962C8B-B14F-4D97-AF65-F5344CB8AC3E}">
        <p14:creationId xmlns:p14="http://schemas.microsoft.com/office/powerpoint/2010/main" val="80892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Johannes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2882195"/>
            <a:ext cx="991446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4. Hoe verwijst Johannes naar zichzelf in het door hem geschreven evangelie?</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 leerling die bij Jezus bleef</a:t>
            </a:r>
          </a:p>
          <a:p>
            <a:pPr marL="342900" indent="-342900">
              <a:buAutoNum type="alphaLcParenR"/>
            </a:pPr>
            <a:r>
              <a:rPr lang="nl-NL" dirty="0">
                <a:latin typeface="Montserrat" pitchFamily="2" charset="77"/>
                <a:cs typeface="Poppins" pitchFamily="2" charset="77"/>
              </a:rPr>
              <a:t>De leerling die Jezus volgde</a:t>
            </a:r>
          </a:p>
          <a:p>
            <a:pPr marL="342900" indent="-342900">
              <a:buAutoNum type="alphaLcParenR"/>
            </a:pPr>
            <a:r>
              <a:rPr lang="nl-NL" b="1" dirty="0">
                <a:solidFill>
                  <a:srgbClr val="DD6268"/>
                </a:solidFill>
                <a:latin typeface="Montserrat"/>
                <a:cs typeface="Poppins"/>
              </a:rPr>
              <a:t>De leerling van wie Jezus veel hield</a:t>
            </a:r>
          </a:p>
          <a:p>
            <a:pPr marL="342900" indent="-342900">
              <a:buAutoNum type="alphaLcParenR"/>
            </a:pPr>
            <a:r>
              <a:rPr lang="nl-NL" dirty="0">
                <a:latin typeface="Montserrat" pitchFamily="2" charset="77"/>
                <a:cs typeface="Poppins" pitchFamily="2" charset="77"/>
              </a:rPr>
              <a:t>De leerling die deze woorden schrijft</a:t>
            </a:r>
          </a:p>
        </p:txBody>
      </p:sp>
    </p:spTree>
    <p:extLst>
      <p:ext uri="{BB962C8B-B14F-4D97-AF65-F5344CB8AC3E}">
        <p14:creationId xmlns:p14="http://schemas.microsoft.com/office/powerpoint/2010/main" val="359892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326240"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“Maar wanneer de heilige Geest over jullie komt, zullen jullie kracht ontvangen om mijn getuigen te zijn in Jeruzalem, in heel Judea en Samaria, tot aan de uiteinden van de aarde.”(Handelingen 1:8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6157" y="2746702"/>
            <a:ext cx="5791538" cy="3785011"/>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Handelingen is het tweede boek van Lucas. In dit verslag vertelt hij wat er vanaf Jezus’ hemelvaart met zijn volgelingen gebeurt. Met bovenstaande woorden neemt de Heer afscheid bij zijn hemelvaart. De beloofde heilige Geest wordt uitgestort met Pinksteren; veel mensen komen tot geloof. De kerk groeit tegen de verdrukking in, zowel onder Joden als niet-Joden (‘heidense volken’ genoemd).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Handelingen</a:t>
            </a:r>
          </a:p>
        </p:txBody>
      </p:sp>
      <p:pic>
        <p:nvPicPr>
          <p:cNvPr id="4098" name="Picture 2" descr="De Heilige Geest is gekomen">
            <a:extLst>
              <a:ext uri="{FF2B5EF4-FFF2-40B4-BE49-F238E27FC236}">
                <a16:creationId xmlns:a16="http://schemas.microsoft.com/office/drawing/2014/main" id="{8D0D9221-5070-D404-3192-3777E31430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9163" y="2483140"/>
            <a:ext cx="3914134" cy="387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5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Handelingen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09872" y="2456719"/>
            <a:ext cx="5811045"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5. Van welke bekende Bijbelschrijver wordt de bekering beschreven in Handelingen?</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Paulus</a:t>
            </a:r>
          </a:p>
          <a:p>
            <a:pPr marL="342900" indent="-342900">
              <a:buAutoNum type="alphaLcParenR"/>
            </a:pPr>
            <a:r>
              <a:rPr lang="nl-NL" dirty="0">
                <a:latin typeface="Montserrat" pitchFamily="2" charset="77"/>
                <a:cs typeface="Poppins" pitchFamily="2" charset="77"/>
              </a:rPr>
              <a:t>Simon Petrus</a:t>
            </a:r>
          </a:p>
          <a:p>
            <a:pPr marL="342900" indent="-342900">
              <a:buAutoNum type="alphaLcParenR"/>
            </a:pPr>
            <a:r>
              <a:rPr lang="nl-NL" dirty="0">
                <a:latin typeface="Montserrat" pitchFamily="2" charset="77"/>
                <a:cs typeface="Poppins" pitchFamily="2" charset="77"/>
              </a:rPr>
              <a:t>Johannes-Marcus</a:t>
            </a:r>
          </a:p>
          <a:p>
            <a:pPr marL="342900" indent="-342900">
              <a:buAutoNum type="alphaLcParenR"/>
            </a:pPr>
            <a:r>
              <a:rPr lang="nl-NL" dirty="0">
                <a:latin typeface="Montserrat" pitchFamily="2" charset="77"/>
                <a:cs typeface="Poppins" pitchFamily="2" charset="77"/>
              </a:rPr>
              <a:t>Jakobus</a:t>
            </a:r>
          </a:p>
        </p:txBody>
      </p:sp>
    </p:spTree>
    <p:extLst>
      <p:ext uri="{BB962C8B-B14F-4D97-AF65-F5344CB8AC3E}">
        <p14:creationId xmlns:p14="http://schemas.microsoft.com/office/powerpoint/2010/main" val="151380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Handelingen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09873" y="2456719"/>
            <a:ext cx="6604392"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5. Van welke bekende Bijbelschrijver wordt de bekering beschreven in Handelingen?</a:t>
            </a:r>
          </a:p>
          <a:p>
            <a:endParaRPr lang="nl-NL" b="1" dirty="0">
              <a:latin typeface="Montserrat" pitchFamily="2" charset="77"/>
              <a:cs typeface="Poppins" pitchFamily="2" charset="77"/>
            </a:endParaRPr>
          </a:p>
          <a:p>
            <a:pPr marL="342900" indent="-342900">
              <a:buAutoNum type="alphaLcParenR"/>
            </a:pPr>
            <a:r>
              <a:rPr lang="nl-NL" b="1" dirty="0">
                <a:solidFill>
                  <a:srgbClr val="DD6268"/>
                </a:solidFill>
                <a:latin typeface="Montserrat"/>
                <a:cs typeface="Poppins"/>
              </a:rPr>
              <a:t>Paulus</a:t>
            </a:r>
          </a:p>
          <a:p>
            <a:pPr marL="342900" indent="-342900">
              <a:buAutoNum type="alphaLcParenR"/>
            </a:pPr>
            <a:r>
              <a:rPr lang="nl-NL" dirty="0">
                <a:latin typeface="Montserrat" pitchFamily="2" charset="77"/>
                <a:cs typeface="Poppins" pitchFamily="2" charset="77"/>
              </a:rPr>
              <a:t>Simon Petrus</a:t>
            </a:r>
          </a:p>
          <a:p>
            <a:pPr marL="342900" indent="-342900">
              <a:buAutoNum type="alphaLcParenR"/>
            </a:pPr>
            <a:r>
              <a:rPr lang="nl-NL" dirty="0">
                <a:latin typeface="Montserrat" pitchFamily="2" charset="77"/>
                <a:cs typeface="Poppins" pitchFamily="2" charset="77"/>
              </a:rPr>
              <a:t>Johannes-Marcus</a:t>
            </a:r>
          </a:p>
          <a:p>
            <a:pPr marL="342900" indent="-342900">
              <a:buAutoNum type="alphaLcParenR"/>
            </a:pPr>
            <a:r>
              <a:rPr lang="nl-NL" dirty="0">
                <a:latin typeface="Montserrat" pitchFamily="2" charset="77"/>
                <a:cs typeface="Poppins" pitchFamily="2" charset="77"/>
              </a:rPr>
              <a:t>Jakobus</a:t>
            </a:r>
          </a:p>
        </p:txBody>
      </p:sp>
      <p:pic>
        <p:nvPicPr>
          <p:cNvPr id="19460" name="Picture 4" descr="Saulus is verblind">
            <a:extLst>
              <a:ext uri="{FF2B5EF4-FFF2-40B4-BE49-F238E27FC236}">
                <a16:creationId xmlns:a16="http://schemas.microsoft.com/office/drawing/2014/main" id="{36E986BC-B35C-09EB-BCC2-A22A6196C3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5790" y="3178684"/>
            <a:ext cx="5212709" cy="289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0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0" name="Tekstvak 9">
            <a:extLst>
              <a:ext uri="{FF2B5EF4-FFF2-40B4-BE49-F238E27FC236}">
                <a16:creationId xmlns:a16="http://schemas.microsoft.com/office/drawing/2014/main" id="{C04AE0D1-ECE7-7849-9401-D26CF35F3FB3}"/>
              </a:ext>
            </a:extLst>
          </p:cNvPr>
          <p:cNvSpPr txBox="1"/>
          <p:nvPr/>
        </p:nvSpPr>
        <p:spPr>
          <a:xfrm>
            <a:off x="2500180" y="2346207"/>
            <a:ext cx="719164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PT Serif" panose="020A0603040505020204" pitchFamily="18" charset="77"/>
                <a:ea typeface="+mn-ea"/>
                <a:cs typeface="Poppins SemiBold" pitchFamily="2" charset="77"/>
              </a:rPr>
              <a:t>Brieven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PT Serif" panose="020A0603040505020204" pitchFamily="18" charset="77"/>
                <a:ea typeface="+mn-ea"/>
                <a:cs typeface="Poppins SemiBold" pitchFamily="2" charset="77"/>
              </a:rPr>
              <a:t>Nieuwe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411443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C04AE0D1-ECE7-7849-9401-D26CF35F3FB3}"/>
              </a:ext>
            </a:extLst>
          </p:cNvPr>
          <p:cNvSpPr txBox="1"/>
          <p:nvPr/>
        </p:nvSpPr>
        <p:spPr>
          <a:xfrm>
            <a:off x="412124" y="1034207"/>
            <a:ext cx="10464084" cy="1107996"/>
          </a:xfrm>
          <a:prstGeom prst="rect">
            <a:avLst/>
          </a:prstGeom>
          <a:noFill/>
        </p:spPr>
        <p:txBody>
          <a:bodyPr wrap="square" rtlCol="0">
            <a:spAutoFit/>
          </a:bodyPr>
          <a:lstStyle/>
          <a:p>
            <a:r>
              <a:rPr lang="nl-NL" sz="6600" b="1" dirty="0">
                <a:solidFill>
                  <a:schemeClr val="bg1"/>
                </a:solidFill>
                <a:latin typeface="Montserrat SemiBold" pitchFamily="2" charset="77"/>
                <a:cs typeface="Poppins SemiBold" pitchFamily="2" charset="77"/>
              </a:rPr>
              <a:t>Indeling van de Bijbel</a:t>
            </a: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7" name="Rechthoek 6">
            <a:extLst>
              <a:ext uri="{FF2B5EF4-FFF2-40B4-BE49-F238E27FC236}">
                <a16:creationId xmlns:a16="http://schemas.microsoft.com/office/drawing/2014/main" id="{56C450B3-A3FA-CD5C-1424-53A65E5058DC}"/>
              </a:ext>
            </a:extLst>
          </p:cNvPr>
          <p:cNvSpPr/>
          <p:nvPr/>
        </p:nvSpPr>
        <p:spPr>
          <a:xfrm>
            <a:off x="547352" y="2126513"/>
            <a:ext cx="9304986" cy="397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8081512-F32C-B6EA-86D8-3E0DFF8EC8A8}"/>
              </a:ext>
            </a:extLst>
          </p:cNvPr>
          <p:cNvSpPr txBox="1"/>
          <p:nvPr/>
        </p:nvSpPr>
        <p:spPr>
          <a:xfrm>
            <a:off x="1148836" y="2219532"/>
            <a:ext cx="7009930" cy="584775"/>
          </a:xfrm>
          <a:prstGeom prst="rect">
            <a:avLst/>
          </a:prstGeom>
          <a:noFill/>
        </p:spPr>
        <p:txBody>
          <a:bodyPr wrap="square" rtlCol="0">
            <a:spAutoFit/>
          </a:bodyPr>
          <a:lstStyle/>
          <a:p>
            <a:r>
              <a:rPr lang="nl-NL" sz="3200" b="1" dirty="0">
                <a:solidFill>
                  <a:srgbClr val="770758"/>
                </a:solidFill>
                <a:latin typeface="Montserrat" pitchFamily="2" charset="77"/>
                <a:cs typeface="Poppins" pitchFamily="2" charset="77"/>
              </a:rPr>
              <a:t>Nieuwe Testament 27 boeken</a:t>
            </a:r>
          </a:p>
        </p:txBody>
      </p:sp>
      <p:sp>
        <p:nvSpPr>
          <p:cNvPr id="12" name="Tekstvak 11">
            <a:extLst>
              <a:ext uri="{FF2B5EF4-FFF2-40B4-BE49-F238E27FC236}">
                <a16:creationId xmlns:a16="http://schemas.microsoft.com/office/drawing/2014/main" id="{E29618F3-B7A1-6C97-B8B0-42FECBF03FF7}"/>
              </a:ext>
            </a:extLst>
          </p:cNvPr>
          <p:cNvSpPr txBox="1"/>
          <p:nvPr/>
        </p:nvSpPr>
        <p:spPr>
          <a:xfrm>
            <a:off x="1148836" y="2992185"/>
            <a:ext cx="8458803"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Het leven van Jezus, de verspreiding van het evangelie, brieven aan (groepen) christenen en een profetisch boek</a:t>
            </a:r>
          </a:p>
          <a:p>
            <a:pPr>
              <a:lnSpc>
                <a:spcPct val="150000"/>
              </a:lnSpc>
            </a:pPr>
            <a:endParaRPr lang="nl-NL" dirty="0">
              <a:latin typeface="Montserrat" pitchFamily="2" charset="77"/>
              <a:cs typeface="Poppins" pitchFamily="2" charset="77"/>
            </a:endParaRP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Verhalende boeken	 		Matteüs t/m Handelingen</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Brieven				Romeinen t/m Judas</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Profetisch boek	 		Openbaring</a:t>
            </a:r>
          </a:p>
        </p:txBody>
      </p:sp>
    </p:spTree>
    <p:extLst>
      <p:ext uri="{BB962C8B-B14F-4D97-AF65-F5344CB8AC3E}">
        <p14:creationId xmlns:p14="http://schemas.microsoft.com/office/powerpoint/2010/main" val="153468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326240" cy="1938992"/>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“Ik ben ervan overtuigd dat dood noch leven, engelen noch machten noch krachten, heden noch toekomst, hoogte noch diepte, of wat er ook maar in de schepping is, ons zal kunnen scheiden van de liefde van God, die Hij ons bewezen heeft in Christus Jezus, onze Heer.” (Romeinen 8:38-39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4978306" y="3283862"/>
            <a:ext cx="6529342"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Paulus schreef deze brief aan christenen te Rome. Hij maakt duidelijk dat Gods reddingsplan zich uitstrekt naar alle mensen – wat hun afkomst ook is. Iederéén is zondaar en mist de nabijheid van God, ook de Joden met hun wet. Maar Christus heeft redding gebracht en nu is iedereen welkom in Gods huisgezin op grond van geloof.</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Romeinen</a:t>
            </a:r>
          </a:p>
        </p:txBody>
      </p:sp>
      <p:pic>
        <p:nvPicPr>
          <p:cNvPr id="14" name="Picture 2" descr="Paulus is er voor de niet-joden">
            <a:extLst>
              <a:ext uri="{FF2B5EF4-FFF2-40B4-BE49-F238E27FC236}">
                <a16:creationId xmlns:a16="http://schemas.microsoft.com/office/drawing/2014/main" id="{51CC47F7-E81E-9784-59AB-5DF11C939C0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8836" y="3283862"/>
            <a:ext cx="3650219" cy="310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Romeinen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20005"/>
            <a:ext cx="1065081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6. Welke beschrijving is het meest van toepassing op Paulus?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 afgezant voor de Joden</a:t>
            </a:r>
          </a:p>
          <a:p>
            <a:pPr marL="342900" indent="-342900">
              <a:buAutoNum type="alphaLcParenR"/>
            </a:pPr>
            <a:r>
              <a:rPr lang="nl-NL" dirty="0">
                <a:latin typeface="Montserrat" pitchFamily="2" charset="77"/>
                <a:cs typeface="Poppins" pitchFamily="2" charset="77"/>
              </a:rPr>
              <a:t>De apostel voor de heidense volken</a:t>
            </a:r>
          </a:p>
          <a:p>
            <a:pPr marL="342900" indent="-342900">
              <a:buAutoNum type="alphaLcParenR"/>
            </a:pPr>
            <a:r>
              <a:rPr lang="nl-NL" dirty="0">
                <a:latin typeface="Montserrat" pitchFamily="2" charset="77"/>
                <a:cs typeface="Poppins" pitchFamily="2" charset="77"/>
              </a:rPr>
              <a:t>De apostel van de liefde</a:t>
            </a:r>
          </a:p>
          <a:p>
            <a:pPr marL="342900" indent="-342900">
              <a:buAutoNum type="alphaLcParenR"/>
            </a:pPr>
            <a:r>
              <a:rPr lang="nl-NL" dirty="0">
                <a:latin typeface="Montserrat" pitchFamily="2" charset="77"/>
                <a:cs typeface="Poppins" pitchFamily="2" charset="77"/>
              </a:rPr>
              <a:t>De zachtmoedige leerling</a:t>
            </a:r>
          </a:p>
        </p:txBody>
      </p:sp>
    </p:spTree>
    <p:extLst>
      <p:ext uri="{BB962C8B-B14F-4D97-AF65-F5344CB8AC3E}">
        <p14:creationId xmlns:p14="http://schemas.microsoft.com/office/powerpoint/2010/main" val="103305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Romeinen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20005"/>
            <a:ext cx="1065081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6. Welke beschrijving is het meest van toepassing op Paulus?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 afgezant voor de joden</a:t>
            </a:r>
          </a:p>
          <a:p>
            <a:pPr marL="342900" indent="-342900">
              <a:buAutoNum type="alphaLcParenR"/>
            </a:pPr>
            <a:r>
              <a:rPr lang="nl-NL" b="1" dirty="0">
                <a:solidFill>
                  <a:srgbClr val="DD6268"/>
                </a:solidFill>
                <a:latin typeface="Montserrat"/>
                <a:cs typeface="Poppins"/>
              </a:rPr>
              <a:t>De apostel voor de heidense volken</a:t>
            </a:r>
          </a:p>
          <a:p>
            <a:pPr marL="342900" indent="-342900">
              <a:buAutoNum type="alphaLcParenR"/>
            </a:pPr>
            <a:r>
              <a:rPr lang="nl-NL" dirty="0">
                <a:latin typeface="Montserrat" pitchFamily="2" charset="77"/>
                <a:cs typeface="Poppins" pitchFamily="2" charset="77"/>
              </a:rPr>
              <a:t>De apostel van de liefde</a:t>
            </a:r>
          </a:p>
          <a:p>
            <a:pPr marL="342900" indent="-342900">
              <a:buAutoNum type="alphaLcParenR"/>
            </a:pPr>
            <a:r>
              <a:rPr lang="nl-NL" dirty="0">
                <a:latin typeface="Montserrat" pitchFamily="2" charset="77"/>
                <a:cs typeface="Poppins" pitchFamily="2" charset="77"/>
              </a:rPr>
              <a:t>De zachtmoedige leerling</a:t>
            </a:r>
          </a:p>
        </p:txBody>
      </p:sp>
    </p:spTree>
    <p:extLst>
      <p:ext uri="{BB962C8B-B14F-4D97-AF65-F5344CB8AC3E}">
        <p14:creationId xmlns:p14="http://schemas.microsoft.com/office/powerpoint/2010/main" val="257230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938992"/>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“Nu zien we nog maar een afspiegeling, een raadselachtig beeld, maar straks staan we oog in oog. Nu is mijn kennen nog beperkt, maar straks zal ik volledig kennen, zoals ik zelf gekend ben. Dit is wat blijft: geloof, hoop en liefde, deze drie, maar de grootste daarvan is de liefde.” (1 Korintiërs 13:12-13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3316917"/>
            <a:ext cx="6241865"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Deze twee brieven schreef Paulus aan christenen die in de Griekse stad </a:t>
            </a:r>
            <a:r>
              <a:rPr lang="nl-NL" dirty="0" err="1">
                <a:latin typeface="Montserrat" pitchFamily="2" charset="77"/>
                <a:cs typeface="Poppins" pitchFamily="2" charset="77"/>
              </a:rPr>
              <a:t>Korinte</a:t>
            </a:r>
            <a:r>
              <a:rPr lang="nl-NL" dirty="0">
                <a:latin typeface="Montserrat" pitchFamily="2" charset="77"/>
                <a:cs typeface="Poppins" pitchFamily="2" charset="77"/>
              </a:rPr>
              <a:t> leefden. Paulus heeft anderhalf jaar in deze stad geleefd en was de stichter van de kerk. Op afstand blijft hij verbonden. In zijn brieven geeft Paulus onderwijs, correcties en bemoedigingen door. 1 Korintiërs 13 is het bekendste deel van deze brieven (over de liefde).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Korintiërs</a:t>
            </a:r>
          </a:p>
        </p:txBody>
      </p:sp>
      <p:pic>
        <p:nvPicPr>
          <p:cNvPr id="14340" name="Picture 4" descr="Paulus schrijft zijn brief aan de Korintiërs">
            <a:extLst>
              <a:ext uri="{FF2B5EF4-FFF2-40B4-BE49-F238E27FC236}">
                <a16:creationId xmlns:a16="http://schemas.microsoft.com/office/drawing/2014/main" id="{6C92E37E-32B1-7443-D229-1852B388BFB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2217" y="3316917"/>
            <a:ext cx="3611080" cy="316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5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Korintiërs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38148"/>
            <a:ext cx="1065081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7. Had ik de liefde niet, ik zou niet meer zijn dan…</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Een zachte gong</a:t>
            </a:r>
          </a:p>
          <a:p>
            <a:pPr marL="342900" indent="-342900">
              <a:buAutoNum type="alphaLcParenR"/>
            </a:pPr>
            <a:r>
              <a:rPr lang="nl-NL" dirty="0">
                <a:latin typeface="Montserrat" pitchFamily="2" charset="77"/>
                <a:cs typeface="Poppins" pitchFamily="2" charset="77"/>
              </a:rPr>
              <a:t>Een schallende cymbaal</a:t>
            </a:r>
          </a:p>
          <a:p>
            <a:pPr marL="342900" indent="-342900">
              <a:buAutoNum type="alphaLcParenR"/>
            </a:pPr>
            <a:r>
              <a:rPr lang="nl-NL" dirty="0">
                <a:latin typeface="Montserrat" pitchFamily="2" charset="77"/>
                <a:cs typeface="Poppins" pitchFamily="2" charset="77"/>
              </a:rPr>
              <a:t>Een beperkte profeet</a:t>
            </a:r>
          </a:p>
          <a:p>
            <a:pPr marL="342900" indent="-342900">
              <a:buAutoNum type="alphaLcParenR"/>
            </a:pPr>
            <a:r>
              <a:rPr lang="nl-NL" dirty="0">
                <a:latin typeface="Montserrat" pitchFamily="2" charset="77"/>
                <a:cs typeface="Poppins" pitchFamily="2" charset="77"/>
              </a:rPr>
              <a:t>Een raadselachtig beeld</a:t>
            </a:r>
          </a:p>
        </p:txBody>
      </p:sp>
      <p:pic>
        <p:nvPicPr>
          <p:cNvPr id="16386" name="Picture 2" descr="Houd van elkaar">
            <a:extLst>
              <a:ext uri="{FF2B5EF4-FFF2-40B4-BE49-F238E27FC236}">
                <a16:creationId xmlns:a16="http://schemas.microsoft.com/office/drawing/2014/main" id="{5608533C-35A2-DA1C-6CBC-1751488996B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3645" y="3279073"/>
            <a:ext cx="5548269" cy="279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46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Korintiërs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38148"/>
            <a:ext cx="1065081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7. Had ik de liefde niet, ik zou niet meer zijn dan…</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Een zachte gong</a:t>
            </a:r>
          </a:p>
          <a:p>
            <a:pPr marL="342900" indent="-342900">
              <a:buAutoNum type="alphaLcParenR"/>
            </a:pPr>
            <a:r>
              <a:rPr lang="nl-NL" b="1" dirty="0">
                <a:solidFill>
                  <a:srgbClr val="DD6268"/>
                </a:solidFill>
                <a:latin typeface="Montserrat"/>
                <a:cs typeface="Poppins"/>
              </a:rPr>
              <a:t>Een schallende cymbaal</a:t>
            </a:r>
          </a:p>
          <a:p>
            <a:pPr marL="342900" indent="-342900">
              <a:buAutoNum type="alphaLcParenR"/>
            </a:pPr>
            <a:r>
              <a:rPr lang="nl-NL" dirty="0">
                <a:latin typeface="Montserrat" pitchFamily="2" charset="77"/>
                <a:cs typeface="Poppins" pitchFamily="2" charset="77"/>
              </a:rPr>
              <a:t>Een beperkte profeet</a:t>
            </a:r>
          </a:p>
          <a:p>
            <a:pPr marL="342900" indent="-342900">
              <a:buAutoNum type="alphaLcParenR"/>
            </a:pPr>
            <a:r>
              <a:rPr lang="nl-NL" dirty="0">
                <a:latin typeface="Montserrat" pitchFamily="2" charset="77"/>
                <a:cs typeface="Poppins" pitchFamily="2" charset="77"/>
              </a:rPr>
              <a:t>Een raadselachtig beeld</a:t>
            </a:r>
          </a:p>
        </p:txBody>
      </p:sp>
      <p:pic>
        <p:nvPicPr>
          <p:cNvPr id="8" name="Picture 2" descr="Houd van elkaar">
            <a:extLst>
              <a:ext uri="{FF2B5EF4-FFF2-40B4-BE49-F238E27FC236}">
                <a16:creationId xmlns:a16="http://schemas.microsoft.com/office/drawing/2014/main" id="{BC551597-5B5F-9348-D045-2F00E7FA0DC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3645" y="3279073"/>
            <a:ext cx="5548269" cy="279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938992"/>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“Het verbaast me dat u zich zo snel hebt afgewend van Hem die u door de genade van Christus heeft geroepen en dat u zich tot een ander evangelie hebt gekeerd. Er is geen ander evangelie. Er zijn alleen maar mensen die u in verwarring brengen en het evangelie van Christus willen verdraaien.” (Galaten 1:6-7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3406179"/>
            <a:ext cx="5839193"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Paulus waarschuwt in deze brief dat niet-Joden de wet niet moeten gaan houden, omdat de tijd van de wet voorbij is. Mensen worden gered door geloof: “Daarom stellen ook wij ons vertrouwen in Christus Jezus, opdat wij rechtvaardig verklaard worden door het geloof in Hem en niet door het naleven van de wet.”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Galaten</a:t>
            </a:r>
          </a:p>
        </p:txBody>
      </p:sp>
      <p:pic>
        <p:nvPicPr>
          <p:cNvPr id="14" name="Picture 2" descr="Discussie over besnijdenis">
            <a:extLst>
              <a:ext uri="{FF2B5EF4-FFF2-40B4-BE49-F238E27FC236}">
                <a16:creationId xmlns:a16="http://schemas.microsoft.com/office/drawing/2014/main" id="{EEC93318-4E55-BBCA-78B3-DE8FE4DDCA7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8030" y="3700821"/>
            <a:ext cx="4258148" cy="26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4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Galaten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01862"/>
            <a:ext cx="1065081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8. ‘Het naleven van de wet’… Over welke wet heeft Paulus het hier?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De oudtestamentische wet</a:t>
            </a:r>
          </a:p>
          <a:p>
            <a:pPr marL="342900" indent="-342900">
              <a:buAutoNum type="alphaLcParenR"/>
            </a:pPr>
            <a:r>
              <a:rPr lang="nl-NL" dirty="0">
                <a:latin typeface="Montserrat" pitchFamily="2" charset="77"/>
                <a:cs typeface="Poppins" pitchFamily="2" charset="77"/>
              </a:rPr>
              <a:t>De wet van </a:t>
            </a:r>
            <a:r>
              <a:rPr lang="nl-NL" dirty="0" err="1">
                <a:latin typeface="Montserrat" pitchFamily="2" charset="77"/>
                <a:cs typeface="Poppins" pitchFamily="2" charset="77"/>
              </a:rPr>
              <a:t>Galatië</a:t>
            </a:r>
            <a:r>
              <a:rPr lang="nl-NL" dirty="0">
                <a:latin typeface="Montserrat" pitchFamily="2" charset="77"/>
                <a:cs typeface="Poppins" pitchFamily="2" charset="77"/>
              </a:rPr>
              <a:t> (een gebied in het huidige Turkije)</a:t>
            </a:r>
          </a:p>
          <a:p>
            <a:pPr marL="342900" indent="-342900">
              <a:buAutoNum type="alphaLcParenR"/>
            </a:pPr>
            <a:r>
              <a:rPr lang="nl-NL" dirty="0">
                <a:latin typeface="Montserrat" pitchFamily="2" charset="77"/>
                <a:cs typeface="Poppins" pitchFamily="2" charset="77"/>
              </a:rPr>
              <a:t>De Romeinse wet</a:t>
            </a:r>
          </a:p>
          <a:p>
            <a:pPr marL="342900" indent="-342900">
              <a:buAutoNum type="alphaLcParenR"/>
            </a:pPr>
            <a:r>
              <a:rPr lang="nl-NL" dirty="0">
                <a:latin typeface="Montserrat" pitchFamily="2" charset="77"/>
                <a:cs typeface="Poppins" pitchFamily="2" charset="77"/>
              </a:rPr>
              <a:t>De Griekse wet</a:t>
            </a:r>
          </a:p>
        </p:txBody>
      </p:sp>
    </p:spTree>
    <p:extLst>
      <p:ext uri="{BB962C8B-B14F-4D97-AF65-F5344CB8AC3E}">
        <p14:creationId xmlns:p14="http://schemas.microsoft.com/office/powerpoint/2010/main" val="16280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Galaten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6157" y="2601862"/>
            <a:ext cx="1065081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8. ‘Het naleven van de wet’… Over welke wet heeft Paulus het hier?</a:t>
            </a:r>
          </a:p>
          <a:p>
            <a:endParaRPr lang="nl-NL" b="1" dirty="0">
              <a:latin typeface="Montserrat" pitchFamily="2" charset="77"/>
              <a:cs typeface="Poppins" pitchFamily="2" charset="77"/>
            </a:endParaRPr>
          </a:p>
          <a:p>
            <a:pPr marL="342900" indent="-342900">
              <a:buAutoNum type="alphaLcParenR"/>
            </a:pPr>
            <a:r>
              <a:rPr lang="nl-NL" b="1" dirty="0">
                <a:solidFill>
                  <a:srgbClr val="DD6268"/>
                </a:solidFill>
                <a:latin typeface="Montserrat"/>
                <a:cs typeface="Poppins"/>
              </a:rPr>
              <a:t>De oudtestamentische wet</a:t>
            </a:r>
          </a:p>
          <a:p>
            <a:pPr marL="342900" indent="-342900">
              <a:buAutoNum type="alphaLcParenR"/>
            </a:pPr>
            <a:r>
              <a:rPr lang="nl-NL" dirty="0">
                <a:latin typeface="Montserrat" pitchFamily="2" charset="77"/>
                <a:cs typeface="Poppins" pitchFamily="2" charset="77"/>
              </a:rPr>
              <a:t>De wet van </a:t>
            </a:r>
            <a:r>
              <a:rPr lang="nl-NL" dirty="0" err="1">
                <a:latin typeface="Montserrat" pitchFamily="2" charset="77"/>
                <a:cs typeface="Poppins" pitchFamily="2" charset="77"/>
              </a:rPr>
              <a:t>Galatië</a:t>
            </a:r>
            <a:r>
              <a:rPr lang="nl-NL" dirty="0">
                <a:latin typeface="Montserrat" pitchFamily="2" charset="77"/>
                <a:cs typeface="Poppins" pitchFamily="2" charset="77"/>
              </a:rPr>
              <a:t> (een gebied in het huidige Turkije)</a:t>
            </a:r>
          </a:p>
          <a:p>
            <a:pPr marL="342900" indent="-342900">
              <a:buAutoNum type="alphaLcParenR"/>
            </a:pPr>
            <a:r>
              <a:rPr lang="nl-NL" dirty="0">
                <a:latin typeface="Montserrat" pitchFamily="2" charset="77"/>
                <a:cs typeface="Poppins" pitchFamily="2" charset="77"/>
              </a:rPr>
              <a:t>De Romeinse wet</a:t>
            </a:r>
          </a:p>
          <a:p>
            <a:pPr marL="342900" indent="-342900">
              <a:buAutoNum type="alphaLcParenR"/>
            </a:pPr>
            <a:r>
              <a:rPr lang="nl-NL" dirty="0">
                <a:latin typeface="Montserrat" pitchFamily="2" charset="77"/>
                <a:cs typeface="Poppins" pitchFamily="2" charset="77"/>
              </a:rPr>
              <a:t>De Griekse wet</a:t>
            </a:r>
          </a:p>
        </p:txBody>
      </p:sp>
    </p:spTree>
    <p:extLst>
      <p:ext uri="{BB962C8B-B14F-4D97-AF65-F5344CB8AC3E}">
        <p14:creationId xmlns:p14="http://schemas.microsoft.com/office/powerpoint/2010/main" val="163392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211299" y="858705"/>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“Want Hij is onze vrede: Hij heeft met zijn dood Joden en niet-Joden verenigd, de muur van vijandschap, die hen scheidde, afgebroken en de wet met zijn geboden en voorschriften buiten werking gesteld…” (Efeziërs 2:12-13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862208"/>
            <a:ext cx="5273349"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 brief aan de Efeziërs zet uiteen dat God alles en iedereen onder één hoofd, Christus, bijeen wil brengen. Dat geldt ook voor niet-Joden die met Christus levend gemaakt en nu, samen met Joden, met God verzoend zijn. Dankzij deze genade kunnen mensen zich ook met elkaar verzoenen en een nieuw leven leiden, gekenmerkt door liefde.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Efeziërs</a:t>
            </a:r>
          </a:p>
        </p:txBody>
      </p:sp>
      <p:pic>
        <p:nvPicPr>
          <p:cNvPr id="9218" name="Picture 2" descr="De eerste christenen komen samen">
            <a:extLst>
              <a:ext uri="{FF2B5EF4-FFF2-40B4-BE49-F238E27FC236}">
                <a16:creationId xmlns:a16="http://schemas.microsoft.com/office/drawing/2014/main" id="{57A03157-64E4-CDD4-E127-04F9E13BA2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6646" y="2974037"/>
            <a:ext cx="4739118" cy="290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1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2844389" y="2346207"/>
            <a:ext cx="6503222" cy="1754326"/>
          </a:xfrm>
          <a:prstGeom prst="rect">
            <a:avLst/>
          </a:prstGeom>
          <a:noFill/>
        </p:spPr>
        <p:txBody>
          <a:bodyPr wrap="square" rtlCol="0">
            <a:spAutoFit/>
          </a:bodyPr>
          <a:lstStyle/>
          <a:p>
            <a:pPr algn="ctr"/>
            <a:r>
              <a:rPr lang="nl-NL" sz="5400" b="1" dirty="0">
                <a:solidFill>
                  <a:schemeClr val="bg1"/>
                </a:solidFill>
                <a:latin typeface="PT Serif" panose="020A0603040505020204" pitchFamily="18" charset="77"/>
                <a:cs typeface="Poppins SemiBold" pitchFamily="2" charset="77"/>
              </a:rPr>
              <a:t>Verhalende boeken Nieuwe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112090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“Want Hij is onze vrede: Hij heeft met zijn dood Joden en niet-Joden verenigd, de muur van vijandschap, die hen scheidde, afgebroken en de wet met zijn geboden en voorschriften buiten werking gesteld…” (Efeziërs 2:12-13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Efeziërs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3079919"/>
            <a:ext cx="10650811" cy="1754326"/>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9. Hoe gaat de tekst die hierboven staat verder?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…door genade bent u gered!</a:t>
            </a:r>
          </a:p>
          <a:p>
            <a:pPr marL="342900" indent="-342900">
              <a:buAutoNum type="alphaLcParenR"/>
            </a:pPr>
            <a:r>
              <a:rPr lang="nl-NL" dirty="0">
                <a:latin typeface="Montserrat" pitchFamily="2" charset="77"/>
                <a:cs typeface="Poppins" pitchFamily="2" charset="77"/>
              </a:rPr>
              <a:t>…omdat God zo barmhartig en liefdevol is</a:t>
            </a:r>
          </a:p>
          <a:p>
            <a:pPr marL="342900" indent="-342900">
              <a:buAutoNum type="alphaLcParenR"/>
            </a:pPr>
            <a:r>
              <a:rPr lang="nl-NL" dirty="0">
                <a:latin typeface="Montserrat" pitchFamily="2" charset="77"/>
                <a:cs typeface="Poppins" pitchFamily="2" charset="77"/>
              </a:rPr>
              <a:t>…en deze redding dankt u niet aan uzelf</a:t>
            </a:r>
          </a:p>
          <a:p>
            <a:pPr marL="342900" indent="-342900">
              <a:buAutoNum type="alphaLcParenR"/>
            </a:pPr>
            <a:r>
              <a:rPr lang="nl-NL" dirty="0">
                <a:latin typeface="Montserrat" pitchFamily="2" charset="77"/>
                <a:cs typeface="Poppins" pitchFamily="2" charset="77"/>
              </a:rPr>
              <a:t>…om uit die twee in zichzelf één nieuwe mens te scheppen</a:t>
            </a:r>
          </a:p>
        </p:txBody>
      </p:sp>
    </p:spTree>
    <p:extLst>
      <p:ext uri="{BB962C8B-B14F-4D97-AF65-F5344CB8AC3E}">
        <p14:creationId xmlns:p14="http://schemas.microsoft.com/office/powerpoint/2010/main" val="354861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“Want Hij is onze vrede: Hij heeft met zijn dood Joden en niet-Joden verenigd, de muur van vijandschap, die hen scheidde, afgebroken en de wet met zijn geboden en voorschriften buiten werking gesteld…” (Efeziërs 2:12-13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Efeziërs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3079919"/>
            <a:ext cx="1065081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9. Hoe gaat de tekst die hierboven staat verder?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…door genade bent u gered!</a:t>
            </a:r>
          </a:p>
          <a:p>
            <a:pPr marL="342900" indent="-342900">
              <a:buAutoNum type="alphaLcParenR"/>
            </a:pPr>
            <a:r>
              <a:rPr lang="nl-NL" dirty="0">
                <a:latin typeface="Montserrat" pitchFamily="2" charset="77"/>
                <a:cs typeface="Poppins" pitchFamily="2" charset="77"/>
              </a:rPr>
              <a:t>…omdat God zo barmhartig en liefdevol is</a:t>
            </a:r>
          </a:p>
          <a:p>
            <a:pPr marL="342900" indent="-342900">
              <a:buAutoNum type="alphaLcParenR"/>
            </a:pPr>
            <a:r>
              <a:rPr lang="nl-NL" dirty="0">
                <a:latin typeface="Montserrat" pitchFamily="2" charset="77"/>
                <a:cs typeface="Poppins" pitchFamily="2" charset="77"/>
              </a:rPr>
              <a:t>…en deze redding dankt u niet aan uzelf</a:t>
            </a:r>
          </a:p>
          <a:p>
            <a:pPr marL="342900" indent="-342900">
              <a:buAutoNum type="alphaLcParenR"/>
            </a:pPr>
            <a:r>
              <a:rPr lang="nl-NL" b="1" dirty="0">
                <a:solidFill>
                  <a:srgbClr val="DD6268"/>
                </a:solidFill>
                <a:latin typeface="Montserrat"/>
                <a:cs typeface="Poppins"/>
              </a:rPr>
              <a:t>…om uit die twee in zichzelf één nieuwe mens te scheppen</a:t>
            </a:r>
          </a:p>
        </p:txBody>
      </p:sp>
    </p:spTree>
    <p:extLst>
      <p:ext uri="{BB962C8B-B14F-4D97-AF65-F5344CB8AC3E}">
        <p14:creationId xmlns:p14="http://schemas.microsoft.com/office/powerpoint/2010/main" val="392043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“Laat de Heer uw vreugde blijven; ik zeg u nogmaals: wees altijd verheugd. Laat iedereen u kennen als vriendelijke mensen. De Heer is nabij…” (Filippenzen 4:4-5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682923"/>
            <a:ext cx="5962981"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Paulus weet dat de gelovigen in </a:t>
            </a:r>
            <a:r>
              <a:rPr lang="nl-NL" dirty="0" err="1">
                <a:latin typeface="Montserrat" pitchFamily="2" charset="77"/>
                <a:cs typeface="Poppins" pitchFamily="2" charset="77"/>
              </a:rPr>
              <a:t>Filippi</a:t>
            </a:r>
            <a:r>
              <a:rPr lang="nl-NL" dirty="0">
                <a:latin typeface="Montserrat" pitchFamily="2" charset="77"/>
                <a:cs typeface="Poppins" pitchFamily="2" charset="77"/>
              </a:rPr>
              <a:t> met vervolging en gevaar te maken hebben en roept hen op om toch vol van Gods vreugde te blijven. Het leven als volgeling van Jezus is niet eenvoudig, maar Paulus houdt zijn broers en zussen voor: ‘ik vergeet wat achter mij ligt en richt mij op wat voor mij ligt.’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Filippenzen</a:t>
            </a:r>
          </a:p>
        </p:txBody>
      </p:sp>
      <p:pic>
        <p:nvPicPr>
          <p:cNvPr id="5122" name="Picture 2" descr="Een brief voor Antiochië">
            <a:extLst>
              <a:ext uri="{FF2B5EF4-FFF2-40B4-BE49-F238E27FC236}">
                <a16:creationId xmlns:a16="http://schemas.microsoft.com/office/drawing/2014/main" id="{59061C77-B326-81FF-3B86-DB4302E61B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43531" y="2767836"/>
            <a:ext cx="3658597" cy="286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2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Filippenzen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2807776"/>
            <a:ext cx="1065081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10. Welk ontbrekend woord moet in deze tekst uit Filippenzen ingevuld worden?</a:t>
            </a:r>
          </a:p>
          <a:p>
            <a:r>
              <a:rPr lang="nl-NL" b="1" dirty="0">
                <a:solidFill>
                  <a:srgbClr val="36AFC5"/>
                </a:solidFill>
                <a:latin typeface="Montserrat" pitchFamily="2" charset="77"/>
                <a:cs typeface="Poppins" pitchFamily="2" charset="77"/>
              </a:rPr>
              <a:t>‘…acht in alle nederigheid de ander __________ dan uzelf’</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nederiger</a:t>
            </a:r>
          </a:p>
          <a:p>
            <a:pPr marL="342900" indent="-342900">
              <a:buAutoNum type="alphaLcParenR"/>
            </a:pPr>
            <a:r>
              <a:rPr lang="nl-NL" dirty="0">
                <a:latin typeface="Montserrat" pitchFamily="2" charset="77"/>
                <a:cs typeface="Poppins" pitchFamily="2" charset="77"/>
              </a:rPr>
              <a:t>beter</a:t>
            </a:r>
          </a:p>
          <a:p>
            <a:pPr marL="342900" indent="-342900">
              <a:buAutoNum type="alphaLcParenR"/>
            </a:pPr>
            <a:r>
              <a:rPr lang="nl-NL" dirty="0">
                <a:latin typeface="Montserrat" pitchFamily="2" charset="77"/>
                <a:cs typeface="Poppins" pitchFamily="2" charset="77"/>
              </a:rPr>
              <a:t>belangrijker</a:t>
            </a:r>
          </a:p>
          <a:p>
            <a:pPr marL="342900" indent="-342900">
              <a:buAutoNum type="alphaLcParenR"/>
            </a:pPr>
            <a:r>
              <a:rPr lang="nl-NL" dirty="0">
                <a:latin typeface="Montserrat" pitchFamily="2" charset="77"/>
                <a:cs typeface="Poppins" pitchFamily="2" charset="77"/>
              </a:rPr>
              <a:t>wijzer</a:t>
            </a:r>
          </a:p>
        </p:txBody>
      </p:sp>
    </p:spTree>
    <p:extLst>
      <p:ext uri="{BB962C8B-B14F-4D97-AF65-F5344CB8AC3E}">
        <p14:creationId xmlns:p14="http://schemas.microsoft.com/office/powerpoint/2010/main" val="406284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Filippenzen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2807776"/>
            <a:ext cx="10650811"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10. Welk ontbrekend woord moet in deze tekst uit Filippenzen ingevuld worden?</a:t>
            </a:r>
          </a:p>
          <a:p>
            <a:r>
              <a:rPr lang="nl-NL" b="1" dirty="0">
                <a:solidFill>
                  <a:srgbClr val="36AFC5"/>
                </a:solidFill>
                <a:latin typeface="Montserrat" pitchFamily="2" charset="77"/>
                <a:cs typeface="Poppins" pitchFamily="2" charset="77"/>
              </a:rPr>
              <a:t>‘…acht in alle nederigheid de ander __________ dan uzelf’</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nederiger</a:t>
            </a:r>
          </a:p>
          <a:p>
            <a:pPr marL="342900" indent="-342900">
              <a:buAutoNum type="alphaLcParenR"/>
            </a:pPr>
            <a:r>
              <a:rPr lang="nl-NL" dirty="0">
                <a:latin typeface="Montserrat" pitchFamily="2" charset="77"/>
                <a:cs typeface="Poppins" pitchFamily="2" charset="77"/>
              </a:rPr>
              <a:t>beter</a:t>
            </a:r>
          </a:p>
          <a:p>
            <a:pPr marL="342900" indent="-342900">
              <a:buAutoNum type="alphaLcParenR"/>
            </a:pPr>
            <a:r>
              <a:rPr lang="nl-NL" b="1" dirty="0">
                <a:solidFill>
                  <a:srgbClr val="DD6268"/>
                </a:solidFill>
                <a:latin typeface="Montserrat"/>
                <a:cs typeface="Poppins"/>
              </a:rPr>
              <a:t>belangrijker</a:t>
            </a:r>
          </a:p>
          <a:p>
            <a:pPr marL="342900" indent="-342900">
              <a:buAutoNum type="alphaLcParenR"/>
            </a:pPr>
            <a:r>
              <a:rPr lang="nl-NL" dirty="0">
                <a:latin typeface="Montserrat" pitchFamily="2" charset="77"/>
                <a:cs typeface="Poppins" pitchFamily="2" charset="77"/>
              </a:rPr>
              <a:t>wijzer</a:t>
            </a:r>
          </a:p>
        </p:txBody>
      </p:sp>
    </p:spTree>
    <p:extLst>
      <p:ext uri="{BB962C8B-B14F-4D97-AF65-F5344CB8AC3E}">
        <p14:creationId xmlns:p14="http://schemas.microsoft.com/office/powerpoint/2010/main" val="412337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“Gedraag u wijs tegenover buitenstaanders en benut het juiste moment; laat wat u zegt altijd aantrekkelijk zijn, sprankelend, en weet hoe u op iedereen moet reageren.” (</a:t>
            </a:r>
            <a:r>
              <a:rPr lang="nl-NL" sz="2400" b="1" dirty="0" err="1">
                <a:solidFill>
                  <a:srgbClr val="005262"/>
                </a:solidFill>
                <a:latin typeface="Montserrat" pitchFamily="2" charset="77"/>
                <a:cs typeface="Poppins" pitchFamily="2" charset="77"/>
              </a:rPr>
              <a:t>Kolossenzen</a:t>
            </a:r>
            <a:r>
              <a:rPr lang="nl-NL" sz="2400" b="1" dirty="0">
                <a:solidFill>
                  <a:srgbClr val="005262"/>
                </a:solidFill>
                <a:latin typeface="Montserrat" pitchFamily="2" charset="77"/>
                <a:cs typeface="Poppins" pitchFamily="2" charset="77"/>
              </a:rPr>
              <a:t> 4:5-6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7" y="2942452"/>
            <a:ext cx="4917296"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 christenen in </a:t>
            </a:r>
            <a:r>
              <a:rPr lang="nl-NL" dirty="0" err="1">
                <a:latin typeface="Montserrat" pitchFamily="2" charset="77"/>
                <a:cs typeface="Poppins" pitchFamily="2" charset="77"/>
              </a:rPr>
              <a:t>Kolosse</a:t>
            </a:r>
            <a:r>
              <a:rPr lang="nl-NL" dirty="0">
                <a:latin typeface="Montserrat" pitchFamily="2" charset="77"/>
                <a:cs typeface="Poppins" pitchFamily="2" charset="77"/>
              </a:rPr>
              <a:t> worden in deze brief door Paulus (en zijn medewerker Timotheüs) aangespoord om zich op Christus te richten en zich niet van de wijs te laten brengen door mensen die allerlei regels voorschrijven. Ook krijgen zij praktisch advies en wijze raad om als volgelingen van Christus goed te leven.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err="1">
                <a:solidFill>
                  <a:schemeClr val="bg1"/>
                </a:solidFill>
                <a:latin typeface="Montserrat Medium" panose="00000600000000000000" pitchFamily="2" charset="0"/>
              </a:rPr>
              <a:t>Kolossenzen</a:t>
            </a:r>
            <a:endParaRPr lang="nl-NL" sz="3600" dirty="0">
              <a:solidFill>
                <a:schemeClr val="bg1"/>
              </a:solidFill>
              <a:latin typeface="Montserrat Medium" panose="00000600000000000000" pitchFamily="2" charset="0"/>
            </a:endParaRPr>
          </a:p>
        </p:txBody>
      </p:sp>
      <p:pic>
        <p:nvPicPr>
          <p:cNvPr id="6148" name="Picture 4" descr="Paulus in de gevangenis">
            <a:extLst>
              <a:ext uri="{FF2B5EF4-FFF2-40B4-BE49-F238E27FC236}">
                <a16:creationId xmlns:a16="http://schemas.microsoft.com/office/drawing/2014/main" id="{F391F3E5-0EA5-3619-F7B2-082E259FDAF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9012" y="3032374"/>
            <a:ext cx="5321766" cy="29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err="1">
                <a:solidFill>
                  <a:schemeClr val="bg1"/>
                </a:solidFill>
                <a:latin typeface="Montserrat Medium" panose="00000600000000000000" pitchFamily="2" charset="0"/>
              </a:rPr>
              <a:t>Kolossenzen</a:t>
            </a:r>
            <a:endParaRPr lang="nl-NL" sz="3600" dirty="0">
              <a:solidFill>
                <a:schemeClr val="bg1"/>
              </a:solidFill>
              <a:latin typeface="Montserrat Medium" panose="00000600000000000000" pitchFamily="2" charset="0"/>
            </a:endParaRP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2834283"/>
            <a:ext cx="1087523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11. Wat is de juiste weergave van </a:t>
            </a:r>
            <a:r>
              <a:rPr lang="nl-NL" b="1" dirty="0" err="1">
                <a:solidFill>
                  <a:srgbClr val="36AFC5"/>
                </a:solidFill>
                <a:latin typeface="Montserrat" pitchFamily="2" charset="77"/>
                <a:cs typeface="Poppins" pitchFamily="2" charset="77"/>
              </a:rPr>
              <a:t>Kolossenzen</a:t>
            </a:r>
            <a:r>
              <a:rPr lang="nl-NL" b="1" dirty="0">
                <a:solidFill>
                  <a:srgbClr val="36AFC5"/>
                </a:solidFill>
                <a:latin typeface="Montserrat" pitchFamily="2" charset="77"/>
                <a:cs typeface="Poppins" pitchFamily="2" charset="77"/>
              </a:rPr>
              <a:t> 3:23?</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Wat u ook doet, doe het met liefde, alsof het voor jezelf is en niet voor de ander</a:t>
            </a:r>
          </a:p>
          <a:p>
            <a:pPr marL="342900" indent="-342900">
              <a:buAutoNum type="alphaLcParenR"/>
            </a:pPr>
            <a:r>
              <a:rPr lang="nl-NL" dirty="0">
                <a:latin typeface="Montserrat"/>
                <a:cs typeface="Poppins"/>
              </a:rPr>
              <a:t>Wat u ook doet, doe het gewoon, want u werkt voor de Heer en niet voor mensen</a:t>
            </a:r>
          </a:p>
          <a:p>
            <a:pPr marL="342900" indent="-342900">
              <a:buAutoNum type="alphaLcParenR"/>
            </a:pPr>
            <a:r>
              <a:rPr lang="nl-NL" dirty="0">
                <a:latin typeface="Montserrat" pitchFamily="2" charset="77"/>
                <a:cs typeface="Poppins" pitchFamily="2" charset="77"/>
              </a:rPr>
              <a:t>Wat u ook doet, doe het zonder mopperen, alsof het voor de Heer is</a:t>
            </a:r>
          </a:p>
          <a:p>
            <a:pPr marL="342900" indent="-342900">
              <a:buAutoNum type="alphaLcParenR"/>
            </a:pPr>
            <a:r>
              <a:rPr lang="nl-NL" dirty="0">
                <a:latin typeface="Montserrat" pitchFamily="2" charset="77"/>
                <a:cs typeface="Poppins" pitchFamily="2" charset="77"/>
              </a:rPr>
              <a:t>Wat u ook doet, doe het van harte, alsof het voor de Heer is en niet voor de mensen</a:t>
            </a:r>
          </a:p>
        </p:txBody>
      </p:sp>
    </p:spTree>
    <p:extLst>
      <p:ext uri="{BB962C8B-B14F-4D97-AF65-F5344CB8AC3E}">
        <p14:creationId xmlns:p14="http://schemas.microsoft.com/office/powerpoint/2010/main" val="329730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err="1">
                <a:solidFill>
                  <a:schemeClr val="bg1"/>
                </a:solidFill>
                <a:latin typeface="Montserrat Medium" panose="00000600000000000000" pitchFamily="2" charset="0"/>
              </a:rPr>
              <a:t>Kolossenzen</a:t>
            </a:r>
            <a:endParaRPr lang="nl-NL" sz="3600" dirty="0">
              <a:solidFill>
                <a:schemeClr val="bg1"/>
              </a:solidFill>
              <a:latin typeface="Montserrat Medium" panose="00000600000000000000" pitchFamily="2" charset="0"/>
            </a:endParaRPr>
          </a:p>
        </p:txBody>
      </p:sp>
      <p:sp>
        <p:nvSpPr>
          <p:cNvPr id="3" name="Tekstvak 2">
            <a:extLst>
              <a:ext uri="{FF2B5EF4-FFF2-40B4-BE49-F238E27FC236}">
                <a16:creationId xmlns:a16="http://schemas.microsoft.com/office/drawing/2014/main" id="{AC610E9C-3E7D-18B8-0C4C-07E590AA613B}"/>
              </a:ext>
            </a:extLst>
          </p:cNvPr>
          <p:cNvSpPr txBox="1"/>
          <p:nvPr/>
        </p:nvSpPr>
        <p:spPr>
          <a:xfrm>
            <a:off x="1152032" y="2834283"/>
            <a:ext cx="10875231" cy="1754326"/>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11. Wat is de juiste weergave van </a:t>
            </a:r>
            <a:r>
              <a:rPr lang="nl-NL" b="1" dirty="0" err="1">
                <a:solidFill>
                  <a:srgbClr val="36AFC5"/>
                </a:solidFill>
                <a:latin typeface="Montserrat" pitchFamily="2" charset="77"/>
                <a:cs typeface="Poppins" pitchFamily="2" charset="77"/>
              </a:rPr>
              <a:t>Kolossenzen</a:t>
            </a:r>
            <a:r>
              <a:rPr lang="nl-NL" b="1" dirty="0">
                <a:solidFill>
                  <a:srgbClr val="36AFC5"/>
                </a:solidFill>
                <a:latin typeface="Montserrat" pitchFamily="2" charset="77"/>
                <a:cs typeface="Poppins" pitchFamily="2" charset="77"/>
              </a:rPr>
              <a:t> 3:23?</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Wat u ook doet, doe het met liefde, alsof het voor jezelf is en niet voor de ander</a:t>
            </a:r>
          </a:p>
          <a:p>
            <a:pPr marL="342900" indent="-342900">
              <a:buAutoNum type="alphaLcParenR"/>
            </a:pPr>
            <a:r>
              <a:rPr lang="nl-NL" dirty="0">
                <a:latin typeface="Montserrat"/>
                <a:cs typeface="Poppins"/>
              </a:rPr>
              <a:t>Wat u ook doet, doe het gewoon, want u werkt voor de Heer en niet voor mensen</a:t>
            </a:r>
          </a:p>
          <a:p>
            <a:pPr marL="342900" indent="-342900">
              <a:buAutoNum type="alphaLcParenR"/>
            </a:pPr>
            <a:r>
              <a:rPr lang="nl-NL" dirty="0">
                <a:latin typeface="Montserrat" pitchFamily="2" charset="77"/>
                <a:cs typeface="Poppins" pitchFamily="2" charset="77"/>
              </a:rPr>
              <a:t>Wat u ook doet, doe het zonder mopperen, alsof het voor de Heer is</a:t>
            </a:r>
          </a:p>
          <a:p>
            <a:pPr marL="342900" indent="-342900">
              <a:buAutoNum type="alphaLcParenR"/>
            </a:pPr>
            <a:r>
              <a:rPr lang="nl-NL" b="1" dirty="0">
                <a:solidFill>
                  <a:srgbClr val="DD6268"/>
                </a:solidFill>
                <a:latin typeface="Montserrat"/>
                <a:cs typeface="Poppins"/>
              </a:rPr>
              <a:t>Wat u ook doet, doe het van harte, alsof het voor de Heer is en niet voor de mensen</a:t>
            </a:r>
          </a:p>
        </p:txBody>
      </p:sp>
    </p:spTree>
    <p:extLst>
      <p:ext uri="{BB962C8B-B14F-4D97-AF65-F5344CB8AC3E}">
        <p14:creationId xmlns:p14="http://schemas.microsoft.com/office/powerpoint/2010/main" val="3696130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“Daarom bidden wij altijd dat onze God u deze roeping waardig acht, dat Hij door zijn kracht u de vaste wil geeft het goede te doen en u vanuit uw geloof al het mogelijke tot stand laat brengen.” (2 Tessalonicenzen 1:11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772158"/>
            <a:ext cx="5679803" cy="3785011"/>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Paulus schreef zijn eerste brief aan de christenen te Tessalonica om hen te bemoedigen en om een vraag te beantwoorden over eeuwig leven. Ook gelovigen die al gestorven zijn ontvangen dit leven, antwoordt hij. De tweede brief gaat over de wederkomst van Christus. In afwachting daarvan mogen gelovigen niet passief worden. Zij moeten standhouden en goed doen.</a:t>
            </a:r>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Tessalonicenzen</a:t>
            </a:r>
          </a:p>
        </p:txBody>
      </p:sp>
      <p:pic>
        <p:nvPicPr>
          <p:cNvPr id="1026" name="Picture 2" descr="Jezus komt terug">
            <a:extLst>
              <a:ext uri="{FF2B5EF4-FFF2-40B4-BE49-F238E27FC236}">
                <a16:creationId xmlns:a16="http://schemas.microsoft.com/office/drawing/2014/main" id="{66C4E446-BA4C-64BE-EF5D-B1121BD7ED6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91017" y="2632002"/>
            <a:ext cx="5028071" cy="3695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1681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Tessalonicenzen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2336" y="2376961"/>
            <a:ext cx="10875231"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12. Welk woord hoort in deze tekst uit 1 Tessalonicenzen 1 te staan? “Wij danken God altijd voor u allen: wij noemen u onophoudelijk in onze _____”</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gebeden</a:t>
            </a:r>
          </a:p>
          <a:p>
            <a:pPr marL="342900" indent="-342900">
              <a:buAutoNum type="alphaLcParenR"/>
            </a:pPr>
            <a:r>
              <a:rPr lang="nl-NL" dirty="0">
                <a:latin typeface="Montserrat" pitchFamily="2" charset="77"/>
                <a:cs typeface="Poppins" pitchFamily="2" charset="77"/>
              </a:rPr>
              <a:t>brieven</a:t>
            </a:r>
          </a:p>
          <a:p>
            <a:pPr marL="342900" indent="-342900">
              <a:buAutoNum type="alphaLcParenR"/>
            </a:pPr>
            <a:r>
              <a:rPr lang="nl-NL" dirty="0">
                <a:latin typeface="Montserrat" pitchFamily="2" charset="77"/>
                <a:cs typeface="Poppins" pitchFamily="2" charset="77"/>
              </a:rPr>
              <a:t>getuigenissen</a:t>
            </a:r>
          </a:p>
          <a:p>
            <a:pPr marL="342900" indent="-342900">
              <a:buAutoNum type="alphaLcParenR"/>
            </a:pPr>
            <a:r>
              <a:rPr lang="nl-NL" dirty="0">
                <a:latin typeface="Montserrat" pitchFamily="2" charset="77"/>
                <a:cs typeface="Poppins" pitchFamily="2" charset="77"/>
              </a:rPr>
              <a:t>preken</a:t>
            </a:r>
          </a:p>
        </p:txBody>
      </p:sp>
    </p:spTree>
    <p:extLst>
      <p:ext uri="{BB962C8B-B14F-4D97-AF65-F5344CB8AC3E}">
        <p14:creationId xmlns:p14="http://schemas.microsoft.com/office/powerpoint/2010/main" val="242311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078885"/>
            <a:ext cx="10326240"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‘Zoek liever eerst het koninkrijk van God en zijn gerechtigheid, dan zullen al die andere dingen je erbij gegeven worden.’ (Matteüs 6:33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583810"/>
            <a:ext cx="6175590" cy="3369512"/>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Het eerste levensverhaal van Jezus in de Bijbel is van Matteüs. Dit evangelie vertelt ons over het leven en het onderwijs van Jezus Christus. De woorden zijn in eerste instantie gericht tot Joodse christenen: gelovigen die in of vlakbij Israël wonen. Matteüs toont Jezus als de langverwachte </a:t>
            </a:r>
            <a:r>
              <a:rPr lang="nl-NL" dirty="0" err="1">
                <a:latin typeface="Montserrat" pitchFamily="2" charset="77"/>
                <a:cs typeface="Poppins" pitchFamily="2" charset="77"/>
              </a:rPr>
              <a:t>messias</a:t>
            </a:r>
            <a:r>
              <a:rPr lang="nl-NL" dirty="0">
                <a:latin typeface="Montserrat" pitchFamily="2" charset="77"/>
                <a:cs typeface="Poppins" pitchFamily="2" charset="77"/>
              </a:rPr>
              <a:t>, citeert veel uit het Oude Testament en geeft uitleg over het koninkrijk van de hemel.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Matteüs</a:t>
            </a:r>
          </a:p>
        </p:txBody>
      </p:sp>
      <p:pic>
        <p:nvPicPr>
          <p:cNvPr id="7170" name="Picture 2" descr="Wijsheid was er al bij de schepping">
            <a:extLst>
              <a:ext uri="{FF2B5EF4-FFF2-40B4-BE49-F238E27FC236}">
                <a16:creationId xmlns:a16="http://schemas.microsoft.com/office/drawing/2014/main" id="{F7F04502-D60A-B108-335A-E12879B8E1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33981" y="1978600"/>
            <a:ext cx="3302641" cy="446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07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Tessalonicenzen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2336" y="2376961"/>
            <a:ext cx="10875231"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12. Welk woord hoort in deze tekst uit 1 Tessalonicenzen 1 te staan? “Wij danken God altijd voor u allen: wij noemen u onophoudelijk in onze _____”</a:t>
            </a:r>
          </a:p>
          <a:p>
            <a:endParaRPr lang="nl-NL" b="1" dirty="0">
              <a:latin typeface="Montserrat" pitchFamily="2" charset="77"/>
              <a:cs typeface="Poppins" pitchFamily="2" charset="77"/>
            </a:endParaRPr>
          </a:p>
          <a:p>
            <a:pPr marL="342900" indent="-342900">
              <a:buAutoNum type="alphaLcParenR"/>
            </a:pPr>
            <a:r>
              <a:rPr lang="nl-NL" b="1" dirty="0">
                <a:solidFill>
                  <a:srgbClr val="DD6268"/>
                </a:solidFill>
                <a:latin typeface="Montserrat"/>
                <a:cs typeface="Poppins"/>
              </a:rPr>
              <a:t>gebeden</a:t>
            </a:r>
          </a:p>
          <a:p>
            <a:pPr marL="342900" indent="-342900">
              <a:buAutoNum type="alphaLcParenR"/>
            </a:pPr>
            <a:r>
              <a:rPr lang="nl-NL" dirty="0">
                <a:latin typeface="Montserrat" pitchFamily="2" charset="77"/>
                <a:cs typeface="Poppins" pitchFamily="2" charset="77"/>
              </a:rPr>
              <a:t>brieven</a:t>
            </a:r>
          </a:p>
          <a:p>
            <a:pPr marL="342900" indent="-342900">
              <a:buAutoNum type="alphaLcParenR"/>
            </a:pPr>
            <a:r>
              <a:rPr lang="nl-NL" dirty="0">
                <a:latin typeface="Montserrat" pitchFamily="2" charset="77"/>
                <a:cs typeface="Poppins" pitchFamily="2" charset="77"/>
              </a:rPr>
              <a:t>getuigenissen</a:t>
            </a:r>
          </a:p>
          <a:p>
            <a:pPr marL="342900" indent="-342900">
              <a:buAutoNum type="alphaLcParenR"/>
            </a:pPr>
            <a:r>
              <a:rPr lang="nl-NL" dirty="0">
                <a:latin typeface="Montserrat" pitchFamily="2" charset="77"/>
                <a:cs typeface="Poppins" pitchFamily="2" charset="77"/>
              </a:rPr>
              <a:t>preken</a:t>
            </a:r>
          </a:p>
        </p:txBody>
      </p:sp>
    </p:spTree>
    <p:extLst>
      <p:ext uri="{BB962C8B-B14F-4D97-AF65-F5344CB8AC3E}">
        <p14:creationId xmlns:p14="http://schemas.microsoft.com/office/powerpoint/2010/main" val="2101607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“Sta niemand toe dat hij vanwege je jeugdige leeftijd op je neerkijkt, maar wees voor de gelovigen een voorbeeld in wat je zegt, in je levenswijze, in liefde, geloof en zuiverheid.” </a:t>
            </a:r>
          </a:p>
          <a:p>
            <a:r>
              <a:rPr lang="nl-NL" sz="2400" b="1" dirty="0">
                <a:solidFill>
                  <a:srgbClr val="005262"/>
                </a:solidFill>
                <a:latin typeface="Montserrat" pitchFamily="2" charset="77"/>
                <a:cs typeface="Poppins" pitchFamily="2" charset="77"/>
              </a:rPr>
              <a:t>(1 Timoteüs 4:12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4697834" y="2918378"/>
            <a:ext cx="7105373"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Deze brieven schrijft Paulus aan zijn medewerker en leerling Timoteüs. In de eerste brief geef Paulus zijn leerling bemoedigingen, aanwijzingen en regels voor de kerk. De tweede brief schrijft Paulus aan het eind van zijn leven. Deze tweede brief is geschreven om Timoteüs nog eens duidelijk aanwijzingen te geven.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Timoteüs</a:t>
            </a:r>
          </a:p>
        </p:txBody>
      </p:sp>
      <p:pic>
        <p:nvPicPr>
          <p:cNvPr id="2050" name="Picture 2" descr="Paulus vertelt over Jezus">
            <a:extLst>
              <a:ext uri="{FF2B5EF4-FFF2-40B4-BE49-F238E27FC236}">
                <a16:creationId xmlns:a16="http://schemas.microsoft.com/office/drawing/2014/main" id="{E56A92B1-4746-F659-5F52-43028F8AE1E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4905" y="3026329"/>
            <a:ext cx="3556287" cy="31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2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Timoteüs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748890"/>
            <a:ext cx="10620918"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13. Hoe kan deze tekst zo compleet mogelijk afgemaakt worden? </a:t>
            </a:r>
            <a:endParaRPr lang="nl-NL" b="1" dirty="0">
              <a:solidFill>
                <a:srgbClr val="000000"/>
              </a:solidFill>
              <a:latin typeface="Montserrat"/>
              <a:cs typeface="Poppins"/>
            </a:endParaRPr>
          </a:p>
          <a:p>
            <a:endParaRPr lang="nl-NL" b="1" dirty="0">
              <a:solidFill>
                <a:srgbClr val="36AFC5"/>
              </a:solidFill>
              <a:latin typeface="Montserrat"/>
              <a:cs typeface="Poppins"/>
            </a:endParaRPr>
          </a:p>
          <a:p>
            <a:r>
              <a:rPr lang="nl-NL" b="1" dirty="0">
                <a:solidFill>
                  <a:srgbClr val="36AFC5"/>
                </a:solidFill>
                <a:latin typeface="Montserrat"/>
                <a:cs typeface="Poppins"/>
              </a:rPr>
              <a:t>“Alles wat de Schrift zegt is door God geïnspireerd en kan gebruikt worden om…”</a:t>
            </a:r>
            <a:endParaRPr lang="nl-NL" b="1" dirty="0">
              <a:latin typeface="Montserrat"/>
              <a:cs typeface="Poppins"/>
            </a:endParaRPr>
          </a:p>
          <a:p>
            <a:pPr marL="342900" indent="-342900">
              <a:buAutoNum type="alphaLcParenR"/>
            </a:pPr>
            <a:r>
              <a:rPr lang="nl-NL" dirty="0">
                <a:latin typeface="Montserrat" pitchFamily="2" charset="77"/>
                <a:cs typeface="Poppins" pitchFamily="2" charset="77"/>
              </a:rPr>
              <a:t>Onderricht te geven</a:t>
            </a:r>
          </a:p>
          <a:p>
            <a:pPr marL="342900" indent="-342900">
              <a:buAutoNum type="alphaLcParenR"/>
            </a:pPr>
            <a:r>
              <a:rPr lang="nl-NL" dirty="0">
                <a:latin typeface="Montserrat" pitchFamily="2" charset="77"/>
                <a:cs typeface="Poppins" pitchFamily="2" charset="77"/>
              </a:rPr>
              <a:t>Dwalingen en fouten te weerleggen</a:t>
            </a:r>
          </a:p>
          <a:p>
            <a:pPr marL="342900" indent="-342900">
              <a:buAutoNum type="alphaLcParenR"/>
            </a:pPr>
            <a:r>
              <a:rPr lang="nl-NL" dirty="0">
                <a:latin typeface="Montserrat" pitchFamily="2" charset="77"/>
                <a:cs typeface="Poppins" pitchFamily="2" charset="77"/>
              </a:rPr>
              <a:t>Op te voeden tot een rechtschapen leven</a:t>
            </a:r>
          </a:p>
          <a:p>
            <a:pPr marL="342900" indent="-342900">
              <a:buAutoNum type="alphaLcParenR"/>
            </a:pPr>
            <a:r>
              <a:rPr lang="nl-NL" dirty="0">
                <a:latin typeface="Montserrat" pitchFamily="2" charset="77"/>
                <a:cs typeface="Poppins" pitchFamily="2" charset="77"/>
              </a:rPr>
              <a:t>Onderricht te geven, om dwalingen en fouten te weerleggen, en om op te voeden tot een rechtschapen leven</a:t>
            </a:r>
          </a:p>
        </p:txBody>
      </p:sp>
    </p:spTree>
    <p:extLst>
      <p:ext uri="{BB962C8B-B14F-4D97-AF65-F5344CB8AC3E}">
        <p14:creationId xmlns:p14="http://schemas.microsoft.com/office/powerpoint/2010/main" val="367748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Timoteüs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7" y="2748890"/>
            <a:ext cx="10620918" cy="2308324"/>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13. Hoe kan deze tekst zo compleet mogelijk afgemaakt worden? </a:t>
            </a:r>
            <a:endParaRPr lang="nl-NL" b="1" dirty="0">
              <a:solidFill>
                <a:srgbClr val="000000"/>
              </a:solidFill>
              <a:latin typeface="Montserrat"/>
              <a:cs typeface="Poppins"/>
            </a:endParaRPr>
          </a:p>
          <a:p>
            <a:endParaRPr lang="nl-NL" b="1" dirty="0">
              <a:solidFill>
                <a:srgbClr val="36AFC5"/>
              </a:solidFill>
              <a:latin typeface="Montserrat"/>
              <a:cs typeface="Poppins"/>
            </a:endParaRPr>
          </a:p>
          <a:p>
            <a:r>
              <a:rPr lang="nl-NL" b="1" dirty="0">
                <a:solidFill>
                  <a:srgbClr val="36AFC5"/>
                </a:solidFill>
                <a:latin typeface="Montserrat"/>
                <a:cs typeface="Poppins"/>
              </a:rPr>
              <a:t>“Alles wat de Schrift zegt is door God geïnspireerd en kan gebruikt worden om…”</a:t>
            </a:r>
            <a:endParaRPr lang="nl-NL" b="1" dirty="0">
              <a:latin typeface="Montserrat"/>
              <a:cs typeface="Poppins"/>
            </a:endParaRPr>
          </a:p>
          <a:p>
            <a:pPr marL="342900" indent="-342900">
              <a:buAutoNum type="alphaLcParenR"/>
            </a:pPr>
            <a:r>
              <a:rPr lang="nl-NL" dirty="0">
                <a:latin typeface="Montserrat" pitchFamily="2" charset="77"/>
                <a:cs typeface="Poppins" pitchFamily="2" charset="77"/>
              </a:rPr>
              <a:t>Onderricht te geven</a:t>
            </a:r>
          </a:p>
          <a:p>
            <a:pPr marL="342900" indent="-342900">
              <a:buAutoNum type="alphaLcParenR"/>
            </a:pPr>
            <a:r>
              <a:rPr lang="nl-NL" dirty="0">
                <a:latin typeface="Montserrat" pitchFamily="2" charset="77"/>
                <a:cs typeface="Poppins" pitchFamily="2" charset="77"/>
              </a:rPr>
              <a:t>Dwalingen en fouten te weerleggen</a:t>
            </a:r>
          </a:p>
          <a:p>
            <a:pPr marL="342900" indent="-342900">
              <a:buAutoNum type="alphaLcParenR"/>
            </a:pPr>
            <a:r>
              <a:rPr lang="nl-NL" dirty="0">
                <a:latin typeface="Montserrat" pitchFamily="2" charset="77"/>
                <a:cs typeface="Poppins" pitchFamily="2" charset="77"/>
              </a:rPr>
              <a:t>Op te voeden tot een rechtschapen leven</a:t>
            </a:r>
          </a:p>
          <a:p>
            <a:pPr marL="342900" indent="-342900">
              <a:buAutoNum type="alphaLcParenR"/>
            </a:pPr>
            <a:r>
              <a:rPr lang="nl-NL" b="1" dirty="0">
                <a:solidFill>
                  <a:srgbClr val="DD6268"/>
                </a:solidFill>
                <a:latin typeface="Montserrat"/>
                <a:cs typeface="Poppins"/>
              </a:rPr>
              <a:t>Onderricht te geven, om dwalingen en fouten te weerleggen, en om op te voeden tot een rechtschapen leven</a:t>
            </a:r>
          </a:p>
        </p:txBody>
      </p:sp>
    </p:spTree>
    <p:extLst>
      <p:ext uri="{BB962C8B-B14F-4D97-AF65-F5344CB8AC3E}">
        <p14:creationId xmlns:p14="http://schemas.microsoft.com/office/powerpoint/2010/main" val="635325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2308324"/>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“Herinner allen eraan dat ze overheid en gezag moeten erkennen en gehoorzaam moeten zijn, bereid om altijd het goede te doen, dat ze van niemand mogen kwaadspreken, vredelievend en vriendelijk moeten zijn en zich tegenover alle mensen steeds zachtmoedig moeten gedragen..” </a:t>
            </a:r>
          </a:p>
          <a:p>
            <a:r>
              <a:rPr lang="nl-NL" sz="2400" b="1" dirty="0">
                <a:solidFill>
                  <a:srgbClr val="005262"/>
                </a:solidFill>
                <a:latin typeface="Montserrat" pitchFamily="2" charset="77"/>
                <a:cs typeface="Poppins" pitchFamily="2" charset="77"/>
              </a:rPr>
              <a:t>(Titus 3:1-2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7" y="3553039"/>
            <a:ext cx="7038818" cy="2123017"/>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Titus is een medewerker die Paulus op het eiland Kreta heeft achtergelaten om een aantal zaken rond de geloofsgemeenschap te regelen. In zijn brief geeft Paulus aanwijzingen en regels voor de kerk. Ook vertelt hij hoe Titus met ingewikkelde kwesties moet omgaan. </a:t>
            </a:r>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Titus</a:t>
            </a:r>
          </a:p>
        </p:txBody>
      </p:sp>
      <p:pic>
        <p:nvPicPr>
          <p:cNvPr id="3074" name="Picture 2" descr="De brief van Izebel">
            <a:extLst>
              <a:ext uri="{FF2B5EF4-FFF2-40B4-BE49-F238E27FC236}">
                <a16:creationId xmlns:a16="http://schemas.microsoft.com/office/drawing/2014/main" id="{ECED111B-56FC-BF10-8A6E-5FF8E5AFB8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02643" y="3052097"/>
            <a:ext cx="3036650" cy="312489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9750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Titus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03266" y="2701778"/>
            <a:ext cx="10276969"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14 Paulus citeert in Titus 1 met instemming een dichter die zelf van Kreta kwam. Wat zei deze dichter over deze eilandbewoners?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Ze zijn blijmoedig en maken zich nooit zorgen</a:t>
            </a:r>
          </a:p>
          <a:p>
            <a:pPr marL="342900" indent="-342900">
              <a:buAutoNum type="alphaLcParenR"/>
            </a:pPr>
            <a:r>
              <a:rPr lang="nl-NL" dirty="0">
                <a:latin typeface="Montserrat" pitchFamily="2" charset="77"/>
                <a:cs typeface="Poppins" pitchFamily="2" charset="77"/>
              </a:rPr>
              <a:t>Ze liegen altijd, zijn gemeen en vadsig</a:t>
            </a:r>
          </a:p>
          <a:p>
            <a:pPr marL="342900" indent="-342900">
              <a:buAutoNum type="alphaLcParenR"/>
            </a:pPr>
            <a:r>
              <a:rPr lang="nl-NL" dirty="0">
                <a:latin typeface="Montserrat" pitchFamily="2" charset="77"/>
                <a:cs typeface="Poppins" pitchFamily="2" charset="77"/>
              </a:rPr>
              <a:t>Ze strijden en discussiëren eindeloos met elkaar</a:t>
            </a:r>
          </a:p>
          <a:p>
            <a:pPr marL="342900" indent="-342900">
              <a:buFontTx/>
              <a:buAutoNum type="alphaLcParenR"/>
            </a:pPr>
            <a:r>
              <a:rPr lang="nl-NL" dirty="0">
                <a:latin typeface="Montserrat" pitchFamily="2" charset="77"/>
                <a:cs typeface="Poppins" pitchFamily="2" charset="77"/>
              </a:rPr>
              <a:t>Ze blijven rustig en maken geen ruzie</a:t>
            </a:r>
          </a:p>
        </p:txBody>
      </p:sp>
    </p:spTree>
    <p:extLst>
      <p:ext uri="{BB962C8B-B14F-4D97-AF65-F5344CB8AC3E}">
        <p14:creationId xmlns:p14="http://schemas.microsoft.com/office/powerpoint/2010/main" val="545071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Titus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03266" y="2701778"/>
            <a:ext cx="10276969"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14. Paulus citeert in Titus 1 met instemming een dichter die zelf van Kreta kwam. Wat zei deze dichter over deze eilandbewoners?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Ze zijn blijmoedig en maken zich nooit zorgen</a:t>
            </a:r>
          </a:p>
          <a:p>
            <a:pPr marL="342900" indent="-342900">
              <a:buAutoNum type="alphaLcParenR"/>
            </a:pPr>
            <a:r>
              <a:rPr lang="nl-NL" b="1" dirty="0">
                <a:solidFill>
                  <a:srgbClr val="DD6268"/>
                </a:solidFill>
                <a:latin typeface="Montserrat"/>
                <a:cs typeface="Poppins"/>
              </a:rPr>
              <a:t>Ze liegen altijd, zijn gemeen en vadsig</a:t>
            </a:r>
          </a:p>
          <a:p>
            <a:pPr marL="342900" indent="-342900">
              <a:buAutoNum type="alphaLcParenR"/>
            </a:pPr>
            <a:r>
              <a:rPr lang="nl-NL" dirty="0">
                <a:latin typeface="Montserrat" pitchFamily="2" charset="77"/>
                <a:cs typeface="Poppins" pitchFamily="2" charset="77"/>
              </a:rPr>
              <a:t>Ze strijden en discussiëren eindeloos met elkaar</a:t>
            </a:r>
          </a:p>
          <a:p>
            <a:pPr marL="342900" indent="-342900">
              <a:buFontTx/>
              <a:buAutoNum type="alphaLcParenR"/>
            </a:pPr>
            <a:r>
              <a:rPr lang="nl-NL" dirty="0">
                <a:latin typeface="Montserrat" pitchFamily="2" charset="77"/>
                <a:cs typeface="Poppins" pitchFamily="2" charset="77"/>
              </a:rPr>
              <a:t>Ze blijven rustig en maken geen ruzie</a:t>
            </a:r>
          </a:p>
        </p:txBody>
      </p:sp>
    </p:spTree>
    <p:extLst>
      <p:ext uri="{BB962C8B-B14F-4D97-AF65-F5344CB8AC3E}">
        <p14:creationId xmlns:p14="http://schemas.microsoft.com/office/powerpoint/2010/main" val="4089126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“Ik zou u om een gunst willen vragen voor iemand die tijdens mijn gevangenschap mijn kind is geworden: </a:t>
            </a:r>
            <a:r>
              <a:rPr lang="nl-NL" sz="2400" b="1" dirty="0" err="1">
                <a:solidFill>
                  <a:srgbClr val="005262"/>
                </a:solidFill>
                <a:latin typeface="Montserrat" pitchFamily="2" charset="77"/>
                <a:cs typeface="Poppins" pitchFamily="2" charset="77"/>
              </a:rPr>
              <a:t>Onesimus</a:t>
            </a:r>
            <a:r>
              <a:rPr lang="nl-NL" sz="2400" b="1" dirty="0">
                <a:solidFill>
                  <a:srgbClr val="005262"/>
                </a:solidFill>
                <a:latin typeface="Montserrat" pitchFamily="2" charset="77"/>
                <a:cs typeface="Poppins" pitchFamily="2" charset="77"/>
              </a:rPr>
              <a:t>. Hij was u destijds niet van nut, maar nu kan hij zowel u als mij goede diensten bewijzen.” (Filemon 1:10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7" y="2764805"/>
            <a:ext cx="6344210"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In deze korte brief neemt Paulus het op voor een weggelopen slaaf genaamd </a:t>
            </a:r>
            <a:r>
              <a:rPr lang="nl-NL" dirty="0" err="1">
                <a:latin typeface="Montserrat" pitchFamily="2" charset="77"/>
                <a:cs typeface="Poppins" pitchFamily="2" charset="77"/>
              </a:rPr>
              <a:t>Onesimus</a:t>
            </a:r>
            <a:r>
              <a:rPr lang="nl-NL" dirty="0">
                <a:latin typeface="Montserrat" pitchFamily="2" charset="77"/>
                <a:cs typeface="Poppins" pitchFamily="2" charset="77"/>
              </a:rPr>
              <a:t>. Hij stuurt hem naar zijn eigenaar terug met het verzoek hem weer te ontvangen in zijn huis. ‘Niet meer als een slaaf, maar als veel meer dan dat, als een geliefde broeder’. Paulus kiest zijn woorden zo goed uit dat Filemon zijn verzoek praktisch niet kan afwijzen…</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Filemon</a:t>
            </a:r>
          </a:p>
        </p:txBody>
      </p:sp>
      <p:pic>
        <p:nvPicPr>
          <p:cNvPr id="14" name="Picture 4" descr="Vanuit de gevangenis">
            <a:extLst>
              <a:ext uri="{FF2B5EF4-FFF2-40B4-BE49-F238E27FC236}">
                <a16:creationId xmlns:a16="http://schemas.microsoft.com/office/drawing/2014/main" id="{05BA9ACD-09B4-0436-05DC-B26D593AAA5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75927" y="3076792"/>
            <a:ext cx="3612147" cy="237679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4044AEF-7820-8245-610C-AB54009AAD9B}"/>
              </a:ext>
            </a:extLst>
          </p:cNvPr>
          <p:cNvSpPr txBox="1"/>
          <p:nvPr/>
        </p:nvSpPr>
        <p:spPr>
          <a:xfrm>
            <a:off x="7675927" y="5761685"/>
            <a:ext cx="3387370" cy="523220"/>
          </a:xfrm>
          <a:prstGeom prst="rect">
            <a:avLst/>
          </a:prstGeom>
          <a:noFill/>
        </p:spPr>
        <p:txBody>
          <a:bodyPr wrap="square" rtlCol="0">
            <a:spAutoFit/>
          </a:bodyPr>
          <a:lstStyle/>
          <a:p>
            <a:r>
              <a:rPr lang="nl-NL" sz="1400" i="1" dirty="0">
                <a:solidFill>
                  <a:srgbClr val="36AFC5"/>
                </a:solidFill>
                <a:latin typeface="Montserrat" panose="00000500000000000000" pitchFamily="2" charset="0"/>
              </a:rPr>
              <a:t>Paulus dacht in de gevangenis ook nog steeds aan anderen…</a:t>
            </a:r>
          </a:p>
        </p:txBody>
      </p:sp>
    </p:spTree>
    <p:extLst>
      <p:ext uri="{BB962C8B-B14F-4D97-AF65-F5344CB8AC3E}">
        <p14:creationId xmlns:p14="http://schemas.microsoft.com/office/powerpoint/2010/main" val="1032017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“Ik zou u om een gunst willen vragen voor iemand die tijdens mijn gevangenschap mijn kind is geworden: </a:t>
            </a:r>
            <a:r>
              <a:rPr lang="nl-NL" sz="2400" b="1" dirty="0" err="1">
                <a:solidFill>
                  <a:srgbClr val="005262"/>
                </a:solidFill>
                <a:latin typeface="Montserrat" pitchFamily="2" charset="77"/>
                <a:cs typeface="Poppins" pitchFamily="2" charset="77"/>
              </a:rPr>
              <a:t>Onesimus</a:t>
            </a:r>
            <a:r>
              <a:rPr lang="nl-NL" sz="2400" b="1" dirty="0">
                <a:solidFill>
                  <a:srgbClr val="005262"/>
                </a:solidFill>
                <a:latin typeface="Montserrat" pitchFamily="2" charset="77"/>
                <a:cs typeface="Poppins" pitchFamily="2" charset="77"/>
              </a:rPr>
              <a:t>. Hij was u destijds niet van nut, maar nu kan hij zowel u als mij goede diensten bewijzen.” (Filemon 1:10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Filemon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2337" y="3338533"/>
            <a:ext cx="10276969" cy="2031325"/>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15. Paulus speelt in bovenstaande tekst een woordspel met de naam van </a:t>
            </a:r>
            <a:r>
              <a:rPr lang="nl-NL" b="1" dirty="0" err="1">
                <a:solidFill>
                  <a:srgbClr val="36AFC5"/>
                </a:solidFill>
                <a:latin typeface="Montserrat"/>
                <a:cs typeface="Poppins"/>
              </a:rPr>
              <a:t>Onesimus</a:t>
            </a:r>
            <a:r>
              <a:rPr lang="nl-NL" b="1" dirty="0">
                <a:solidFill>
                  <a:srgbClr val="36AFC5"/>
                </a:solidFill>
                <a:latin typeface="Montserrat"/>
                <a:cs typeface="Poppins"/>
              </a:rPr>
              <a:t>. ‘</a:t>
            </a:r>
            <a:r>
              <a:rPr lang="nl-NL" b="1" dirty="0" err="1">
                <a:solidFill>
                  <a:srgbClr val="36AFC5"/>
                </a:solidFill>
                <a:latin typeface="Montserrat"/>
                <a:cs typeface="Poppins"/>
              </a:rPr>
              <a:t>Onesimus</a:t>
            </a:r>
            <a:r>
              <a:rPr lang="nl-NL" b="1" dirty="0">
                <a:solidFill>
                  <a:srgbClr val="36AFC5"/>
                </a:solidFill>
                <a:latin typeface="Montserrat"/>
                <a:cs typeface="Poppins"/>
              </a:rPr>
              <a:t>’ betekent namelijk:</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Lui</a:t>
            </a:r>
          </a:p>
          <a:p>
            <a:pPr marL="342900" indent="-342900">
              <a:buAutoNum type="alphaLcParenR"/>
            </a:pPr>
            <a:r>
              <a:rPr lang="nl-NL" dirty="0">
                <a:latin typeface="Montserrat" pitchFamily="2" charset="77"/>
                <a:cs typeface="Poppins" pitchFamily="2" charset="77"/>
              </a:rPr>
              <a:t>Nuttig</a:t>
            </a:r>
          </a:p>
          <a:p>
            <a:pPr marL="342900" indent="-342900">
              <a:buAutoNum type="alphaLcParenR"/>
            </a:pPr>
            <a:r>
              <a:rPr lang="nl-NL" dirty="0">
                <a:latin typeface="Montserrat" pitchFamily="2" charset="77"/>
                <a:cs typeface="Poppins" pitchFamily="2" charset="77"/>
              </a:rPr>
              <a:t>IJverig</a:t>
            </a:r>
          </a:p>
          <a:p>
            <a:pPr marL="342900" indent="-342900">
              <a:buAutoNum type="alphaLcParenR"/>
            </a:pPr>
            <a:r>
              <a:rPr lang="nl-NL" dirty="0">
                <a:latin typeface="Montserrat" pitchFamily="2" charset="77"/>
                <a:cs typeface="Poppins" pitchFamily="2" charset="77"/>
              </a:rPr>
              <a:t>Nutteloos</a:t>
            </a:r>
          </a:p>
        </p:txBody>
      </p:sp>
    </p:spTree>
    <p:extLst>
      <p:ext uri="{BB962C8B-B14F-4D97-AF65-F5344CB8AC3E}">
        <p14:creationId xmlns:p14="http://schemas.microsoft.com/office/powerpoint/2010/main" val="2413861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“Ik zou u om een gunst willen vragen voor iemand die tijdens mijn gevangenschap mijn kind is geworden: </a:t>
            </a:r>
            <a:r>
              <a:rPr lang="nl-NL" sz="2400" b="1" dirty="0" err="1">
                <a:solidFill>
                  <a:srgbClr val="005262"/>
                </a:solidFill>
                <a:latin typeface="Montserrat" pitchFamily="2" charset="77"/>
                <a:cs typeface="Poppins" pitchFamily="2" charset="77"/>
              </a:rPr>
              <a:t>Onesimus</a:t>
            </a:r>
            <a:r>
              <a:rPr lang="nl-NL" sz="2400" b="1" dirty="0">
                <a:solidFill>
                  <a:srgbClr val="005262"/>
                </a:solidFill>
                <a:latin typeface="Montserrat" pitchFamily="2" charset="77"/>
                <a:cs typeface="Poppins" pitchFamily="2" charset="77"/>
              </a:rPr>
              <a:t>. Hij was u destijds niet van nut, maar nu kan hij zowel u als mij goede diensten bewijzen.” (Filemon 1:10 NBV21)</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Filemon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12337" y="3338533"/>
            <a:ext cx="10276969" cy="2031325"/>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15. Paulus speelt in bovenstaande tekst een woordspel met de naam van </a:t>
            </a:r>
            <a:r>
              <a:rPr lang="nl-NL" b="1" dirty="0" err="1">
                <a:solidFill>
                  <a:srgbClr val="36AFC5"/>
                </a:solidFill>
                <a:latin typeface="Montserrat"/>
                <a:cs typeface="Poppins"/>
              </a:rPr>
              <a:t>Onesimus</a:t>
            </a:r>
            <a:r>
              <a:rPr lang="nl-NL" b="1" dirty="0">
                <a:solidFill>
                  <a:srgbClr val="36AFC5"/>
                </a:solidFill>
                <a:latin typeface="Montserrat"/>
                <a:cs typeface="Poppins"/>
              </a:rPr>
              <a:t>. ‘</a:t>
            </a:r>
            <a:r>
              <a:rPr lang="nl-NL" b="1" dirty="0" err="1">
                <a:solidFill>
                  <a:srgbClr val="36AFC5"/>
                </a:solidFill>
                <a:latin typeface="Montserrat"/>
                <a:cs typeface="Poppins"/>
              </a:rPr>
              <a:t>Onesimus</a:t>
            </a:r>
            <a:r>
              <a:rPr lang="nl-NL" b="1" dirty="0">
                <a:solidFill>
                  <a:srgbClr val="36AFC5"/>
                </a:solidFill>
                <a:latin typeface="Montserrat"/>
                <a:cs typeface="Poppins"/>
              </a:rPr>
              <a:t>’ betekent namelijk:</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Lui</a:t>
            </a:r>
          </a:p>
          <a:p>
            <a:pPr marL="342900" indent="-342900">
              <a:buAutoNum type="alphaLcParenR"/>
            </a:pPr>
            <a:r>
              <a:rPr lang="nl-NL" b="1" dirty="0">
                <a:solidFill>
                  <a:srgbClr val="DD6268"/>
                </a:solidFill>
                <a:latin typeface="Montserrat"/>
                <a:cs typeface="Poppins"/>
              </a:rPr>
              <a:t>Nuttig</a:t>
            </a:r>
          </a:p>
          <a:p>
            <a:pPr marL="342900" indent="-342900">
              <a:buAutoNum type="alphaLcParenR"/>
            </a:pPr>
            <a:r>
              <a:rPr lang="nl-NL" dirty="0">
                <a:latin typeface="Montserrat" pitchFamily="2" charset="77"/>
                <a:cs typeface="Poppins" pitchFamily="2" charset="77"/>
              </a:rPr>
              <a:t>IJverig</a:t>
            </a:r>
          </a:p>
          <a:p>
            <a:pPr marL="342900" indent="-342900">
              <a:buAutoNum type="alphaLcParenR"/>
            </a:pPr>
            <a:r>
              <a:rPr lang="nl-NL" dirty="0">
                <a:latin typeface="Montserrat" pitchFamily="2" charset="77"/>
                <a:cs typeface="Poppins" pitchFamily="2" charset="77"/>
              </a:rPr>
              <a:t>Nutteloos</a:t>
            </a:r>
          </a:p>
        </p:txBody>
      </p:sp>
      <p:pic>
        <p:nvPicPr>
          <p:cNvPr id="4098" name="Picture 2" descr="‘What did you say your master’s name was? Philemon! Amazing! He’s an old friend of mine.’ &lt;br/&gt;Paul sat down and began to write a letter.  &lt;br/&gt;‘Dear Philemon, I’d like you to take Onesimus back, but not as a slave. Treat him as a brother, because he is a child of God, too.’ &lt;br/&gt;P.S. ‘If he owes you any money, I will pay it back for him.’ – Slide 10">
            <a:extLst>
              <a:ext uri="{FF2B5EF4-FFF2-40B4-BE49-F238E27FC236}">
                <a16:creationId xmlns:a16="http://schemas.microsoft.com/office/drawing/2014/main" id="{072C94BD-2888-DCA7-075F-75D5488EEB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0803" y="4038655"/>
            <a:ext cx="3056983" cy="22927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t last Onesimus felt brave enough to return home. &lt;br/&gt;Philemon thought hard about Paul’s letter.  &lt;br/&gt;‘Yes,’ he said. ‘We should forgive each other, because God forgives us for the wrong things we do. Welcome home, Onesimus. And this time I’m going to make sure it really is a good home for you!’ – Slide 11">
            <a:extLst>
              <a:ext uri="{FF2B5EF4-FFF2-40B4-BE49-F238E27FC236}">
                <a16:creationId xmlns:a16="http://schemas.microsoft.com/office/drawing/2014/main" id="{808AEC12-E4AE-4C86-319D-681E6A7F7B3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1053" y="3922290"/>
            <a:ext cx="3226592" cy="24199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6D62A7C-438F-28D6-3EFC-DCC872AB24D6}"/>
              </a:ext>
            </a:extLst>
          </p:cNvPr>
          <p:cNvSpPr txBox="1"/>
          <p:nvPr/>
        </p:nvSpPr>
        <p:spPr>
          <a:xfrm>
            <a:off x="7025569" y="6222890"/>
            <a:ext cx="2290194" cy="169277"/>
          </a:xfrm>
          <a:prstGeom prst="rect">
            <a:avLst/>
          </a:prstGeom>
          <a:noFill/>
        </p:spPr>
        <p:txBody>
          <a:bodyPr wrap="square" rtlCol="0">
            <a:spAutoFit/>
          </a:bodyPr>
          <a:lstStyle/>
          <a:p>
            <a:r>
              <a:rPr lang="nl-NL" sz="500" dirty="0">
                <a:solidFill>
                  <a:schemeClr val="tx1">
                    <a:lumMod val="65000"/>
                    <a:lumOff val="35000"/>
                  </a:schemeClr>
                </a:solidFill>
                <a:latin typeface="Montserrat" panose="00000500000000000000" pitchFamily="2" charset="0"/>
              </a:rPr>
              <a:t>Julia Watson – FreeBibleimages.org</a:t>
            </a:r>
          </a:p>
        </p:txBody>
      </p:sp>
    </p:spTree>
    <p:extLst>
      <p:ext uri="{BB962C8B-B14F-4D97-AF65-F5344CB8AC3E}">
        <p14:creationId xmlns:p14="http://schemas.microsoft.com/office/powerpoint/2010/main" val="17399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Matteüs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08152"/>
            <a:ext cx="10000133"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 Waarmee wordt het koninkrijk van de hemel </a:t>
            </a:r>
            <a:r>
              <a:rPr lang="nl-NL" b="1" u="sng" dirty="0">
                <a:solidFill>
                  <a:srgbClr val="36AFC5"/>
                </a:solidFill>
                <a:latin typeface="Montserrat"/>
                <a:cs typeface="Poppins"/>
              </a:rPr>
              <a:t>NIET</a:t>
            </a:r>
            <a:r>
              <a:rPr lang="nl-NL" b="1" dirty="0">
                <a:solidFill>
                  <a:srgbClr val="36AFC5"/>
                </a:solidFill>
                <a:latin typeface="Montserrat"/>
                <a:cs typeface="Poppins"/>
              </a:rPr>
              <a:t> vergeleken door Jezus?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Met een sleepnet dat in het meer wordt geworpen en allerlei vissoorten vangt</a:t>
            </a:r>
          </a:p>
          <a:p>
            <a:pPr marL="342900" indent="-342900">
              <a:buAutoNum type="alphaLcParenR"/>
            </a:pPr>
            <a:r>
              <a:rPr lang="nl-NL" dirty="0">
                <a:latin typeface="Montserrat" pitchFamily="2" charset="77"/>
                <a:cs typeface="Poppins" pitchFamily="2" charset="77"/>
              </a:rPr>
              <a:t>Met een prachtige oase in de droge, dorre woestijn</a:t>
            </a:r>
          </a:p>
          <a:p>
            <a:pPr marL="342900" indent="-342900">
              <a:buAutoNum type="alphaLcParenR"/>
            </a:pPr>
            <a:r>
              <a:rPr lang="nl-NL" dirty="0">
                <a:latin typeface="Montserrat" pitchFamily="2" charset="77"/>
                <a:cs typeface="Poppins" pitchFamily="2" charset="77"/>
              </a:rPr>
              <a:t>Met een mens die goed zaad op zijn akker uitstrooide</a:t>
            </a:r>
          </a:p>
          <a:p>
            <a:pPr marL="342900" indent="-342900">
              <a:buAutoNum type="alphaLcParenR"/>
            </a:pPr>
            <a:r>
              <a:rPr lang="nl-NL" dirty="0">
                <a:latin typeface="Montserrat" pitchFamily="2" charset="77"/>
                <a:cs typeface="Poppins" pitchFamily="2" charset="77"/>
              </a:rPr>
              <a:t>Met een koopman die op zoek is naar mooie parels</a:t>
            </a:r>
          </a:p>
        </p:txBody>
      </p:sp>
      <p:pic>
        <p:nvPicPr>
          <p:cNvPr id="11266" name="Picture 2" descr="Het voorbeeld van het feest">
            <a:extLst>
              <a:ext uri="{FF2B5EF4-FFF2-40B4-BE49-F238E27FC236}">
                <a16:creationId xmlns:a16="http://schemas.microsoft.com/office/drawing/2014/main" id="{9D893FD6-70E9-EC35-754A-40B0D15A210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7411" y="3429000"/>
            <a:ext cx="3761633" cy="272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39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938992"/>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“De kern van mijn betoog is dat wij zo’n hogepriester hebben: één die in de hemel plaatsgenomen heeft aan de rechterzijde van de troon van Gods majesteit en die de dienst vervult in het ware heiligdom, de tent die door de Heer en niet door mensen is opgericht.” (Hebreeën 8:1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4777405" y="3426680"/>
            <a:ext cx="6934030" cy="2123017"/>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Deze brief is gericht aan christenen van joodse afkomst die in de eerste eeuw verspreid leven in het Middellandse Zeegebied. De schrijver gaat uit van hun grondige kennis van het Oude Testament en legt uit dat Jezus hogepriester/bemiddelaar is van ‘een beter verbond’.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Hebreeën</a:t>
            </a:r>
          </a:p>
        </p:txBody>
      </p:sp>
      <p:pic>
        <p:nvPicPr>
          <p:cNvPr id="22532" name="Picture 4" descr="Psalms - Tony Mariot ">
            <a:extLst>
              <a:ext uri="{FF2B5EF4-FFF2-40B4-BE49-F238E27FC236}">
                <a16:creationId xmlns:a16="http://schemas.microsoft.com/office/drawing/2014/main" id="{34146FCA-FBE5-D5B4-7DFE-9017F6F201C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893" y="3400802"/>
            <a:ext cx="3221828" cy="241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58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Hebreeën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554460"/>
            <a:ext cx="10276969" cy="2308324"/>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16. “Die hoop is als een betrouwbaar en zeker anker voor onze ziel, en reikt tot voorbij het voorhangsel, waar Jezus als voorloper al is binnengegaan, ten behoeve van ons: Hij is hogepriester voor eeuwig, zoals__________” Welke naam hoort hier?</a:t>
            </a:r>
          </a:p>
          <a:p>
            <a:endParaRPr lang="nl-NL" b="1"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Aäron</a:t>
            </a:r>
            <a:endParaRPr lang="nl-NL"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Levi</a:t>
            </a:r>
          </a:p>
          <a:p>
            <a:pPr marL="342900" indent="-342900">
              <a:buAutoNum type="alphaLcParenR"/>
            </a:pPr>
            <a:r>
              <a:rPr lang="nl-NL" dirty="0" err="1">
                <a:latin typeface="Montserrat" pitchFamily="2" charset="77"/>
                <a:cs typeface="Poppins" pitchFamily="2" charset="77"/>
              </a:rPr>
              <a:t>Melchisedek</a:t>
            </a:r>
            <a:endParaRPr lang="nl-NL"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Eleazar</a:t>
            </a:r>
            <a:endParaRPr lang="nl-NL" dirty="0">
              <a:latin typeface="Montserrat" pitchFamily="2" charset="77"/>
              <a:cs typeface="Poppins" pitchFamily="2" charset="77"/>
            </a:endParaRPr>
          </a:p>
        </p:txBody>
      </p:sp>
    </p:spTree>
    <p:extLst>
      <p:ext uri="{BB962C8B-B14F-4D97-AF65-F5344CB8AC3E}">
        <p14:creationId xmlns:p14="http://schemas.microsoft.com/office/powerpoint/2010/main" val="1183543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Hebreeën</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554460"/>
            <a:ext cx="10276969" cy="2308324"/>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16. “Die hoop is als een betrouwbaar en zeker anker voor onze ziel, en reikt tot voorbij het voorhangsel, waar Jezus als voorloper al is binnengegaan, ten behoeve van ons: Hij is hogepriester voor eeuwig, zoals__________” Welke naam hoort hier?</a:t>
            </a:r>
          </a:p>
          <a:p>
            <a:endParaRPr lang="nl-NL" b="1" dirty="0">
              <a:latin typeface="Montserrat" pitchFamily="2" charset="77"/>
              <a:cs typeface="Poppins" pitchFamily="2" charset="77"/>
            </a:endParaRPr>
          </a:p>
          <a:p>
            <a:pPr marL="342900" indent="-342900">
              <a:buAutoNum type="alphaLcParenR"/>
            </a:pPr>
            <a:r>
              <a:rPr lang="nl-NL" dirty="0" err="1">
                <a:latin typeface="Montserrat" pitchFamily="2" charset="77"/>
                <a:cs typeface="Poppins" pitchFamily="2" charset="77"/>
              </a:rPr>
              <a:t>Aäron</a:t>
            </a:r>
            <a:endParaRPr lang="nl-NL" dirty="0">
              <a:latin typeface="Montserrat" pitchFamily="2" charset="77"/>
              <a:cs typeface="Poppins" pitchFamily="2" charset="77"/>
            </a:endParaRPr>
          </a:p>
          <a:p>
            <a:pPr marL="342900" indent="-342900">
              <a:buFontTx/>
              <a:buAutoNum type="alphaLcParenR"/>
            </a:pPr>
            <a:r>
              <a:rPr lang="nl-NL" dirty="0">
                <a:latin typeface="Montserrat" pitchFamily="2" charset="77"/>
                <a:cs typeface="Poppins" pitchFamily="2" charset="77"/>
              </a:rPr>
              <a:t>Levi</a:t>
            </a:r>
          </a:p>
          <a:p>
            <a:pPr marL="342900" indent="-342900">
              <a:buAutoNum type="alphaLcParenR"/>
            </a:pPr>
            <a:r>
              <a:rPr lang="nl-NL" b="1" dirty="0" err="1">
                <a:solidFill>
                  <a:srgbClr val="DD6268"/>
                </a:solidFill>
                <a:latin typeface="Montserrat"/>
                <a:cs typeface="Poppins"/>
              </a:rPr>
              <a:t>Melchisedek</a:t>
            </a:r>
            <a:endParaRPr lang="nl-NL" b="1" dirty="0">
              <a:solidFill>
                <a:srgbClr val="DD6268"/>
              </a:solidFill>
              <a:latin typeface="Montserrat"/>
              <a:cs typeface="Poppins"/>
            </a:endParaRPr>
          </a:p>
          <a:p>
            <a:pPr marL="342900" indent="-342900">
              <a:buAutoNum type="alphaLcParenR"/>
            </a:pPr>
            <a:r>
              <a:rPr lang="nl-NL" dirty="0" err="1">
                <a:latin typeface="Montserrat" pitchFamily="2" charset="77"/>
                <a:cs typeface="Poppins" pitchFamily="2" charset="77"/>
              </a:rPr>
              <a:t>Eleazar</a:t>
            </a:r>
            <a:endParaRPr lang="nl-NL" dirty="0">
              <a:latin typeface="Montserrat" pitchFamily="2" charset="77"/>
              <a:cs typeface="Poppins" pitchFamily="2" charset="77"/>
            </a:endParaRPr>
          </a:p>
        </p:txBody>
      </p:sp>
    </p:spTree>
    <p:extLst>
      <p:ext uri="{BB962C8B-B14F-4D97-AF65-F5344CB8AC3E}">
        <p14:creationId xmlns:p14="http://schemas.microsoft.com/office/powerpoint/2010/main" val="3235233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“Geliefde broeders en zusters, onthoud dit goed: ieder mens moet zich haasten om te luisteren, maar traag zijn om te spreken, traag ook in het kwaad worden.”(Jakobus 1:19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4881064" y="2772257"/>
            <a:ext cx="6918581"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Jakobus was een broer van Jezus en een leider van de kerk in Jeruzalem. Deze brief is gericht ‘aan de twaalf stammen in de diaspora’ (= ‘verstrooiing’). Waar Paulus de nadruk legt op ‘redding door genade’, wijst Jakobus de gelovigen ook op het belang van ‘geloven én doen’. Jakobus houdt de lezers in zijn korte brief deze spiegel voor…</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Jakobus</a:t>
            </a:r>
          </a:p>
        </p:txBody>
      </p:sp>
      <p:pic>
        <p:nvPicPr>
          <p:cNvPr id="23554" name="Picture 2" descr="Bio Sketch of James the Brother of Jesus">
            <a:extLst>
              <a:ext uri="{FF2B5EF4-FFF2-40B4-BE49-F238E27FC236}">
                <a16:creationId xmlns:a16="http://schemas.microsoft.com/office/drawing/2014/main" id="{6047F8E0-8BCB-B135-721B-E60A3A22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185" y="2772257"/>
            <a:ext cx="3429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99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Jakobus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1366062"/>
            <a:ext cx="10276969" cy="2308324"/>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17. “Want wie de boodschap hoort maar er niets mee doet, is als iemand die het gezicht waarmee hij is geboren in de spiegel bekijkt: hij ziet zichzelf, maar zodra hij wegloopt is hij ___________” hoe gaat deze zin verder?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vergeten hoe hij heet</a:t>
            </a:r>
          </a:p>
          <a:p>
            <a:pPr marL="342900" indent="-342900">
              <a:buFontTx/>
              <a:buAutoNum type="alphaLcParenR"/>
            </a:pPr>
            <a:r>
              <a:rPr lang="nl-NL" dirty="0">
                <a:latin typeface="Montserrat" pitchFamily="2" charset="77"/>
                <a:cs typeface="Poppins" pitchFamily="2" charset="77"/>
              </a:rPr>
              <a:t>vergeten hoe oud hij is</a:t>
            </a:r>
          </a:p>
          <a:p>
            <a:pPr marL="342900" indent="-342900">
              <a:buAutoNum type="alphaLcParenR"/>
            </a:pPr>
            <a:r>
              <a:rPr lang="nl-NL" dirty="0">
                <a:latin typeface="Montserrat" pitchFamily="2" charset="77"/>
                <a:cs typeface="Poppins" pitchFamily="2" charset="77"/>
              </a:rPr>
              <a:t>vergeten hoe hij eruitzag</a:t>
            </a:r>
          </a:p>
          <a:p>
            <a:pPr marL="342900" indent="-342900">
              <a:buAutoNum type="alphaLcParenR"/>
            </a:pPr>
            <a:r>
              <a:rPr lang="nl-NL" dirty="0">
                <a:latin typeface="Montserrat" pitchFamily="2" charset="77"/>
                <a:cs typeface="Poppins" pitchFamily="2" charset="77"/>
              </a:rPr>
              <a:t>vergeten wat hij ging doen</a:t>
            </a:r>
          </a:p>
        </p:txBody>
      </p:sp>
      <p:pic>
        <p:nvPicPr>
          <p:cNvPr id="24578" name="Picture 2" descr="Image">
            <a:extLst>
              <a:ext uri="{FF2B5EF4-FFF2-40B4-BE49-F238E27FC236}">
                <a16:creationId xmlns:a16="http://schemas.microsoft.com/office/drawing/2014/main" id="{AB55BE39-A3F1-5207-DA42-B794781E2AB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9361" y="2414491"/>
            <a:ext cx="4149230" cy="33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39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Jakobus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21622" y="1366062"/>
            <a:ext cx="10276969" cy="2308324"/>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17. “Want wie de boodschap hoort maar er niets mee doet, is als iemand die het gezicht waarmee hij is geboren in de spiegel bekijkt: hij ziet zichzelf, maar zodra hij wegloopt is hij ___________” hoe gaat deze zin verder?</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vergeten hoe hij heet</a:t>
            </a:r>
          </a:p>
          <a:p>
            <a:pPr marL="342900" indent="-342900">
              <a:buFontTx/>
              <a:buAutoNum type="alphaLcParenR"/>
            </a:pPr>
            <a:r>
              <a:rPr lang="nl-NL" dirty="0">
                <a:latin typeface="Montserrat" pitchFamily="2" charset="77"/>
                <a:cs typeface="Poppins" pitchFamily="2" charset="77"/>
              </a:rPr>
              <a:t>vergeten hoe oud hij is</a:t>
            </a:r>
          </a:p>
          <a:p>
            <a:pPr marL="342900" indent="-342900">
              <a:buAutoNum type="alphaLcParenR"/>
            </a:pPr>
            <a:r>
              <a:rPr lang="nl-NL" b="1" dirty="0">
                <a:solidFill>
                  <a:srgbClr val="DD6268"/>
                </a:solidFill>
                <a:latin typeface="Montserrat"/>
                <a:cs typeface="Poppins"/>
              </a:rPr>
              <a:t>vergeten hoe hij eruitzag</a:t>
            </a:r>
          </a:p>
          <a:p>
            <a:pPr marL="342900" indent="-342900">
              <a:buAutoNum type="alphaLcParenR"/>
            </a:pPr>
            <a:r>
              <a:rPr lang="nl-NL" dirty="0">
                <a:latin typeface="Montserrat" pitchFamily="2" charset="77"/>
                <a:cs typeface="Poppins" pitchFamily="2" charset="77"/>
              </a:rPr>
              <a:t>vergeten wat hij ging doen</a:t>
            </a:r>
          </a:p>
        </p:txBody>
      </p:sp>
      <p:pic>
        <p:nvPicPr>
          <p:cNvPr id="24578" name="Picture 2" descr="Image">
            <a:extLst>
              <a:ext uri="{FF2B5EF4-FFF2-40B4-BE49-F238E27FC236}">
                <a16:creationId xmlns:a16="http://schemas.microsoft.com/office/drawing/2014/main" id="{AB55BE39-A3F1-5207-DA42-B794781E2AB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9361" y="2414491"/>
            <a:ext cx="4149230" cy="33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10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“Verheug u hierover, ook al moet u nu tot uw verdriet nog een korte tijd allerlei beproevingen verduren. Zo kan de echtheid blijken van uw geloof – zoveel kostbaarder dan vergankelijk goud.” (1 Petrus 1:6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939406" y="2871208"/>
            <a:ext cx="6069714" cy="2954014"/>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Aan de apostel Petrus worden twee korte brieven toegeschreven. In de eerste brief moedigt hij gelovigen in Klein-Azië (het huidige Turkije) aan om trouw te blijven aan het geloof. In de tweede brief gaat de schrijver in op twijfel die bij gelovigen toeslaat rond het uitblijven van Jezus’ beloofde wederkomst.</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Petrus</a:t>
            </a:r>
          </a:p>
        </p:txBody>
      </p:sp>
      <p:pic>
        <p:nvPicPr>
          <p:cNvPr id="5122" name="Picture 2" descr="He gave Paul and Silas a meal. – Slide 20">
            <a:extLst>
              <a:ext uri="{FF2B5EF4-FFF2-40B4-BE49-F238E27FC236}">
                <a16:creationId xmlns:a16="http://schemas.microsoft.com/office/drawing/2014/main" id="{76606FFB-49B5-195F-24E2-2F143FD27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802" y="2871208"/>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FAC10EC-B904-9C76-95D9-4CB3196D97D4}"/>
              </a:ext>
            </a:extLst>
          </p:cNvPr>
          <p:cNvSpPr txBox="1"/>
          <p:nvPr/>
        </p:nvSpPr>
        <p:spPr>
          <a:xfrm>
            <a:off x="1148836" y="6377954"/>
            <a:ext cx="7104077" cy="169277"/>
          </a:xfrm>
          <a:prstGeom prst="rect">
            <a:avLst/>
          </a:prstGeom>
          <a:noFill/>
        </p:spPr>
        <p:txBody>
          <a:bodyPr wrap="square" rtlCol="0">
            <a:spAutoFit/>
          </a:bodyPr>
          <a:lstStyle/>
          <a:p>
            <a:r>
              <a:rPr lang="nl-NL" sz="500" dirty="0">
                <a:solidFill>
                  <a:schemeClr val="tx1">
                    <a:lumMod val="65000"/>
                    <a:lumOff val="35000"/>
                  </a:schemeClr>
                </a:solidFill>
                <a:latin typeface="Montserrat Medium" panose="00000600000000000000" pitchFamily="2" charset="0"/>
              </a:rPr>
              <a:t>© ToTheEndsofTheEarthMovie.com FreeBibleimages.org</a:t>
            </a:r>
          </a:p>
        </p:txBody>
      </p:sp>
    </p:spTree>
    <p:extLst>
      <p:ext uri="{BB962C8B-B14F-4D97-AF65-F5344CB8AC3E}">
        <p14:creationId xmlns:p14="http://schemas.microsoft.com/office/powerpoint/2010/main" val="676581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Petrus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27514"/>
            <a:ext cx="10276969" cy="2308324"/>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18. Maak de volgende zin uit de tweede brief van Petrus juist af: </a:t>
            </a:r>
          </a:p>
          <a:p>
            <a:r>
              <a:rPr lang="nl-NL" b="1" dirty="0">
                <a:solidFill>
                  <a:srgbClr val="36AFC5"/>
                </a:solidFill>
                <a:latin typeface="Montserrat" pitchFamily="2" charset="77"/>
                <a:cs typeface="Poppins" pitchFamily="2" charset="77"/>
              </a:rPr>
              <a:t>“Eén ding mag u niet over het hoofd zien, geliefde broeders en zusters: voor de Heer is ___________.” </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…het belangrijk dat we gelovig en geduldig blijven</a:t>
            </a:r>
          </a:p>
          <a:p>
            <a:pPr marL="342900" indent="-342900">
              <a:buFontTx/>
              <a:buAutoNum type="alphaLcParenR"/>
            </a:pPr>
            <a:r>
              <a:rPr lang="nl-NL" dirty="0">
                <a:latin typeface="Montserrat" pitchFamily="2" charset="77"/>
                <a:cs typeface="Poppins" pitchFamily="2" charset="77"/>
              </a:rPr>
              <a:t>…dit een vraag die menselijk verstand verre te boven gaat</a:t>
            </a:r>
          </a:p>
          <a:p>
            <a:pPr marL="342900" indent="-342900">
              <a:buAutoNum type="alphaLcParenR"/>
            </a:pPr>
            <a:r>
              <a:rPr lang="nl-NL" dirty="0">
                <a:latin typeface="Montserrat" pitchFamily="2" charset="77"/>
                <a:cs typeface="Poppins" pitchFamily="2" charset="77"/>
              </a:rPr>
              <a:t>…er helemaal geen tijd, alleen eeuwigheid</a:t>
            </a:r>
          </a:p>
          <a:p>
            <a:pPr marL="342900" indent="-342900">
              <a:buAutoNum type="alphaLcParenR"/>
            </a:pPr>
            <a:r>
              <a:rPr lang="nl-NL" dirty="0">
                <a:latin typeface="Montserrat" pitchFamily="2" charset="77"/>
                <a:cs typeface="Poppins" pitchFamily="2" charset="77"/>
              </a:rPr>
              <a:t>…één dag als duizend jaar en duizend jaar als één dag</a:t>
            </a:r>
          </a:p>
        </p:txBody>
      </p:sp>
    </p:spTree>
    <p:extLst>
      <p:ext uri="{BB962C8B-B14F-4D97-AF65-F5344CB8AC3E}">
        <p14:creationId xmlns:p14="http://schemas.microsoft.com/office/powerpoint/2010/main" val="2659440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en 2 Petrus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27514"/>
            <a:ext cx="10276969" cy="2308324"/>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18. Maak de volgende zin uit de tweede brief van Petrus juist af: </a:t>
            </a:r>
          </a:p>
          <a:p>
            <a:r>
              <a:rPr lang="nl-NL" b="1" dirty="0">
                <a:solidFill>
                  <a:srgbClr val="36AFC5"/>
                </a:solidFill>
                <a:latin typeface="Montserrat" pitchFamily="2" charset="77"/>
                <a:cs typeface="Poppins" pitchFamily="2" charset="77"/>
              </a:rPr>
              <a:t>“Eén ding mag u niet over het hoofd zien, geliefde broeders en zusters: voor de Heer is ___________.” </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…het belangrijk dat we gelovig en geduldig blijven</a:t>
            </a:r>
          </a:p>
          <a:p>
            <a:pPr marL="342900" indent="-342900">
              <a:buFontTx/>
              <a:buAutoNum type="alphaLcParenR"/>
            </a:pPr>
            <a:r>
              <a:rPr lang="nl-NL" dirty="0">
                <a:latin typeface="Montserrat" pitchFamily="2" charset="77"/>
                <a:cs typeface="Poppins" pitchFamily="2" charset="77"/>
              </a:rPr>
              <a:t>…dit een vraag die menselijk verstand verre te boven gaat</a:t>
            </a:r>
          </a:p>
          <a:p>
            <a:pPr marL="342900" indent="-342900">
              <a:buAutoNum type="alphaLcParenR"/>
            </a:pPr>
            <a:r>
              <a:rPr lang="nl-NL" dirty="0">
                <a:latin typeface="Montserrat" pitchFamily="2" charset="77"/>
                <a:cs typeface="Poppins" pitchFamily="2" charset="77"/>
              </a:rPr>
              <a:t>…er helemaal geen tijd, alleen eeuwigheid</a:t>
            </a:r>
          </a:p>
          <a:p>
            <a:pPr marL="342900" indent="-342900">
              <a:buAutoNum type="alphaLcParenR"/>
            </a:pPr>
            <a:r>
              <a:rPr lang="nl-NL" b="1" dirty="0">
                <a:solidFill>
                  <a:srgbClr val="DD6268"/>
                </a:solidFill>
                <a:latin typeface="Montserrat"/>
                <a:cs typeface="Poppins"/>
              </a:rPr>
              <a:t>…één dag als duizend jaar en duizend jaar als één dag</a:t>
            </a:r>
          </a:p>
        </p:txBody>
      </p:sp>
    </p:spTree>
    <p:extLst>
      <p:ext uri="{BB962C8B-B14F-4D97-AF65-F5344CB8AC3E}">
        <p14:creationId xmlns:p14="http://schemas.microsoft.com/office/powerpoint/2010/main" val="2882853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“Blijf dus in Hem, kinderen. Dan kunnen we vol vertrouwen zijn wanneer Hij verschijnt en hoeven we ons niet te schamen bij zijn komst.” (1 Petrus 1:6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823357" y="2665163"/>
            <a:ext cx="5946397"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Johannes is de leerling van Jezus die het oudst is geworden. Hij schreef het evangelie, maar ook deze drie korte Bijbelbrieven. Johannes wordt wel ‘de apostel van de liefde’ genoemd. Hij gebruikt een vaderlijke toon en roept de gelovigen vooral op elkaar van harte lief te hebben.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2 en 3 Johannes</a:t>
            </a:r>
          </a:p>
        </p:txBody>
      </p:sp>
      <p:pic>
        <p:nvPicPr>
          <p:cNvPr id="6146" name="Picture 2" descr="Greece sunset. – Slide 17">
            <a:extLst>
              <a:ext uri="{FF2B5EF4-FFF2-40B4-BE49-F238E27FC236}">
                <a16:creationId xmlns:a16="http://schemas.microsoft.com/office/drawing/2014/main" id="{9453DC6D-9CDE-730B-0B62-C1CBD4A1D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17" y="260742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415050A-F03D-9249-9C76-ADDE398977C7}"/>
              </a:ext>
            </a:extLst>
          </p:cNvPr>
          <p:cNvSpPr txBox="1"/>
          <p:nvPr/>
        </p:nvSpPr>
        <p:spPr>
          <a:xfrm>
            <a:off x="4126545" y="6069311"/>
            <a:ext cx="1696812" cy="169277"/>
          </a:xfrm>
          <a:prstGeom prst="rect">
            <a:avLst/>
          </a:prstGeom>
          <a:noFill/>
        </p:spPr>
        <p:txBody>
          <a:bodyPr wrap="square" rtlCol="0">
            <a:spAutoFit/>
          </a:bodyPr>
          <a:lstStyle/>
          <a:p>
            <a:pPr algn="r"/>
            <a:r>
              <a:rPr lang="nl-NL" sz="500" dirty="0">
                <a:solidFill>
                  <a:schemeClr val="tx1">
                    <a:lumMod val="65000"/>
                    <a:lumOff val="35000"/>
                  </a:schemeClr>
                </a:solidFill>
                <a:latin typeface="Montserrat" panose="00000500000000000000" pitchFamily="2" charset="0"/>
              </a:rPr>
              <a:t>© Kevin Tuck – FreeBibleimages.org</a:t>
            </a:r>
          </a:p>
        </p:txBody>
      </p:sp>
    </p:spTree>
    <p:extLst>
      <p:ext uri="{BB962C8B-B14F-4D97-AF65-F5344CB8AC3E}">
        <p14:creationId xmlns:p14="http://schemas.microsoft.com/office/powerpoint/2010/main" val="18398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Matteüs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408152"/>
            <a:ext cx="10000133" cy="1754326"/>
          </a:xfrm>
          <a:prstGeom prst="rect">
            <a:avLst/>
          </a:prstGeom>
          <a:noFill/>
        </p:spPr>
        <p:txBody>
          <a:bodyPr wrap="square" lIns="91440" tIns="45720" rIns="91440" bIns="45720" rtlCol="0" anchor="t">
            <a:spAutoFit/>
          </a:bodyPr>
          <a:lstStyle/>
          <a:p>
            <a:r>
              <a:rPr lang="nl-NL" b="1" dirty="0">
                <a:solidFill>
                  <a:srgbClr val="36AFC5"/>
                </a:solidFill>
                <a:latin typeface="Montserrat"/>
                <a:cs typeface="Poppins"/>
              </a:rPr>
              <a:t>1. Waarmee wordt het Koninkrijk van de hemel </a:t>
            </a:r>
            <a:r>
              <a:rPr lang="nl-NL" b="1" u="sng" dirty="0">
                <a:solidFill>
                  <a:srgbClr val="36AFC5"/>
                </a:solidFill>
                <a:latin typeface="Montserrat"/>
                <a:cs typeface="Poppins"/>
              </a:rPr>
              <a:t>NIET </a:t>
            </a:r>
            <a:r>
              <a:rPr lang="nl-NL" b="1" dirty="0">
                <a:solidFill>
                  <a:srgbClr val="36AFC5"/>
                </a:solidFill>
                <a:latin typeface="Montserrat"/>
                <a:cs typeface="Poppins"/>
              </a:rPr>
              <a:t>vergeleken door Jezus?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Met een sleepnet dat in het meer wordt geworpen en allerlei vissoorten vangt</a:t>
            </a:r>
          </a:p>
          <a:p>
            <a:pPr marL="342900" indent="-342900">
              <a:buAutoNum type="alphaLcParenR"/>
            </a:pPr>
            <a:r>
              <a:rPr lang="nl-NL" b="1" dirty="0">
                <a:solidFill>
                  <a:srgbClr val="DD6268"/>
                </a:solidFill>
                <a:latin typeface="Montserrat"/>
                <a:cs typeface="Poppins"/>
              </a:rPr>
              <a:t>Met een prachtige oase in de droge, dorre woestijn</a:t>
            </a:r>
          </a:p>
          <a:p>
            <a:pPr marL="342900" indent="-342900">
              <a:buAutoNum type="alphaLcParenR"/>
            </a:pPr>
            <a:r>
              <a:rPr lang="nl-NL" dirty="0">
                <a:latin typeface="Montserrat" pitchFamily="2" charset="77"/>
                <a:cs typeface="Poppins" pitchFamily="2" charset="77"/>
              </a:rPr>
              <a:t>Met een mens die goed zaad op zijn akker uitstrooide</a:t>
            </a:r>
          </a:p>
          <a:p>
            <a:pPr marL="342900" indent="-342900">
              <a:buAutoNum type="alphaLcParenR"/>
            </a:pPr>
            <a:r>
              <a:rPr lang="nl-NL" dirty="0">
                <a:latin typeface="Montserrat" pitchFamily="2" charset="77"/>
                <a:cs typeface="Poppins" pitchFamily="2" charset="77"/>
              </a:rPr>
              <a:t>Met een koopman die op zoek is naar mooie parels</a:t>
            </a:r>
          </a:p>
        </p:txBody>
      </p:sp>
    </p:spTree>
    <p:extLst>
      <p:ext uri="{BB962C8B-B14F-4D97-AF65-F5344CB8AC3E}">
        <p14:creationId xmlns:p14="http://schemas.microsoft.com/office/powerpoint/2010/main" val="2660032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2 en 3 Johannes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03479" y="2699657"/>
            <a:ext cx="10276969"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19. Welke woorden moeten hier ingevuld worden? </a:t>
            </a:r>
          </a:p>
          <a:p>
            <a:r>
              <a:rPr lang="nl-NL" b="1" dirty="0">
                <a:solidFill>
                  <a:srgbClr val="36AFC5"/>
                </a:solidFill>
                <a:latin typeface="Montserrat" pitchFamily="2" charset="77"/>
                <a:cs typeface="Poppins" pitchFamily="2" charset="77"/>
              </a:rPr>
              <a:t>“God is ______. Wie in de ______ blijft, blijft in God, en God blijft in hem.”</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‘liefde’ en ‘waarheid’</a:t>
            </a:r>
          </a:p>
          <a:p>
            <a:pPr marL="342900" indent="-342900">
              <a:buAutoNum type="alphaLcParenR"/>
            </a:pPr>
            <a:r>
              <a:rPr lang="nl-NL" dirty="0">
                <a:latin typeface="Montserrat" pitchFamily="2" charset="77"/>
                <a:cs typeface="Poppins" pitchFamily="2" charset="77"/>
              </a:rPr>
              <a:t>‘liefde en ‘liefde’</a:t>
            </a:r>
          </a:p>
          <a:p>
            <a:pPr marL="342900" indent="-342900">
              <a:buAutoNum type="alphaLcParenR"/>
            </a:pPr>
            <a:r>
              <a:rPr lang="nl-NL" dirty="0">
                <a:latin typeface="Montserrat" pitchFamily="2" charset="77"/>
                <a:cs typeface="Poppins" pitchFamily="2" charset="77"/>
              </a:rPr>
              <a:t>‘trouw’ en ‘waarheid’</a:t>
            </a:r>
          </a:p>
          <a:p>
            <a:pPr marL="342900" indent="-342900">
              <a:buAutoNum type="alphaLcParenR"/>
            </a:pPr>
            <a:r>
              <a:rPr lang="nl-NL" dirty="0">
                <a:latin typeface="Montserrat" pitchFamily="2" charset="77"/>
                <a:cs typeface="Poppins" pitchFamily="2" charset="77"/>
              </a:rPr>
              <a:t>‘goed’ en ‘liefde’</a:t>
            </a:r>
          </a:p>
        </p:txBody>
      </p:sp>
    </p:spTree>
    <p:extLst>
      <p:ext uri="{BB962C8B-B14F-4D97-AF65-F5344CB8AC3E}">
        <p14:creationId xmlns:p14="http://schemas.microsoft.com/office/powerpoint/2010/main" val="1100175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1, 2 en 3 Johannes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03479" y="2699657"/>
            <a:ext cx="10276969"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19. Welke woorden moeten hier ingevuld worden? </a:t>
            </a:r>
          </a:p>
          <a:p>
            <a:r>
              <a:rPr lang="nl-NL" b="1" dirty="0">
                <a:solidFill>
                  <a:srgbClr val="36AFC5"/>
                </a:solidFill>
                <a:latin typeface="Montserrat" pitchFamily="2" charset="77"/>
                <a:cs typeface="Poppins" pitchFamily="2" charset="77"/>
              </a:rPr>
              <a:t>“God is ______. Wie in de ______ blijft, blijft in God, en God blijft in hem.”</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‘liefde’ en ‘waarheid’</a:t>
            </a:r>
          </a:p>
          <a:p>
            <a:pPr marL="342900" indent="-342900">
              <a:buAutoNum type="alphaLcParenR"/>
            </a:pPr>
            <a:r>
              <a:rPr lang="nl-NL" b="1" dirty="0">
                <a:solidFill>
                  <a:srgbClr val="DD6268"/>
                </a:solidFill>
                <a:latin typeface="Montserrat"/>
                <a:cs typeface="Poppins"/>
              </a:rPr>
              <a:t>‘liefde en ‘liefde’</a:t>
            </a:r>
          </a:p>
          <a:p>
            <a:pPr marL="342900" indent="-342900">
              <a:buAutoNum type="alphaLcParenR"/>
            </a:pPr>
            <a:r>
              <a:rPr lang="nl-NL" dirty="0">
                <a:latin typeface="Montserrat" pitchFamily="2" charset="77"/>
                <a:cs typeface="Poppins" pitchFamily="2" charset="77"/>
              </a:rPr>
              <a:t>‘trouw’ en ‘waarheid’</a:t>
            </a:r>
          </a:p>
          <a:p>
            <a:pPr marL="342900" indent="-342900">
              <a:buAutoNum type="alphaLcParenR"/>
            </a:pPr>
            <a:r>
              <a:rPr lang="nl-NL" dirty="0">
                <a:latin typeface="Montserrat" pitchFamily="2" charset="77"/>
                <a:cs typeface="Poppins" pitchFamily="2" charset="77"/>
              </a:rPr>
              <a:t>‘goed’ en ‘liefde’</a:t>
            </a:r>
          </a:p>
        </p:txBody>
      </p:sp>
    </p:spTree>
    <p:extLst>
      <p:ext uri="{BB962C8B-B14F-4D97-AF65-F5344CB8AC3E}">
        <p14:creationId xmlns:p14="http://schemas.microsoft.com/office/powerpoint/2010/main" val="2610096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“Laat u bij het bidden leiden door de heilige Geest, houd vast aan Gods liefde, en zie uit naar de barmhartigheid van onze Heer Jezus Christus, die u het eeuwige leven zal schenken..” (Judas 1:20-21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976850"/>
            <a:ext cx="6116030" cy="2123017"/>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De schrijver van dit boek heet Judas. Hij is niet de leerling die Jezus verraden heeft, maar de jongere broer van Jakobus (die ook een brief schreef) en broer van Jezus. Hij wil met deze brief de gelovigen ernstig waarschuwen voor misleiding en dwaling. </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Judas</a:t>
            </a:r>
          </a:p>
        </p:txBody>
      </p:sp>
      <p:pic>
        <p:nvPicPr>
          <p:cNvPr id="7170" name="Picture 2" descr="Evening storm. – Slide 3">
            <a:extLst>
              <a:ext uri="{FF2B5EF4-FFF2-40B4-BE49-F238E27FC236}">
                <a16:creationId xmlns:a16="http://schemas.microsoft.com/office/drawing/2014/main" id="{0C72D525-885E-7F77-3F23-6A00DF9D1C6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32744" y="3079198"/>
            <a:ext cx="4141665" cy="3106249"/>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67B6852D-38A5-D816-C9AF-D88ED26EF254}"/>
              </a:ext>
            </a:extLst>
          </p:cNvPr>
          <p:cNvSpPr txBox="1"/>
          <p:nvPr/>
        </p:nvSpPr>
        <p:spPr>
          <a:xfrm>
            <a:off x="6869745" y="6246222"/>
            <a:ext cx="1696812" cy="169277"/>
          </a:xfrm>
          <a:prstGeom prst="rect">
            <a:avLst/>
          </a:prstGeom>
          <a:noFill/>
        </p:spPr>
        <p:txBody>
          <a:bodyPr wrap="square" rtlCol="0">
            <a:spAutoFit/>
          </a:bodyPr>
          <a:lstStyle/>
          <a:p>
            <a:pPr algn="r"/>
            <a:r>
              <a:rPr lang="nl-NL" sz="500" dirty="0">
                <a:solidFill>
                  <a:schemeClr val="tx1">
                    <a:lumMod val="65000"/>
                    <a:lumOff val="35000"/>
                  </a:schemeClr>
                </a:solidFill>
                <a:latin typeface="Montserrat" panose="00000500000000000000" pitchFamily="2" charset="0"/>
              </a:rPr>
              <a:t>© Kevin Tuck – FreeBibleimages.org</a:t>
            </a:r>
          </a:p>
        </p:txBody>
      </p:sp>
    </p:spTree>
    <p:extLst>
      <p:ext uri="{BB962C8B-B14F-4D97-AF65-F5344CB8AC3E}">
        <p14:creationId xmlns:p14="http://schemas.microsoft.com/office/powerpoint/2010/main" val="2023132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Judas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85336" y="3081844"/>
            <a:ext cx="10276969" cy="1477328"/>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20. Hoeveel hoofdstukken heeft de brief van Judas?</a:t>
            </a:r>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1</a:t>
            </a:r>
          </a:p>
          <a:p>
            <a:pPr marL="342900" indent="-342900">
              <a:buAutoNum type="alphaLcParenR"/>
            </a:pPr>
            <a:r>
              <a:rPr lang="nl-NL" dirty="0">
                <a:latin typeface="Montserrat" pitchFamily="2" charset="77"/>
                <a:cs typeface="Poppins" pitchFamily="2" charset="77"/>
              </a:rPr>
              <a:t>2</a:t>
            </a:r>
          </a:p>
          <a:p>
            <a:pPr marL="342900" indent="-342900">
              <a:buAutoNum type="alphaLcParenR"/>
            </a:pPr>
            <a:r>
              <a:rPr lang="nl-NL" dirty="0">
                <a:latin typeface="Montserrat" pitchFamily="2" charset="77"/>
                <a:cs typeface="Poppins" pitchFamily="2" charset="77"/>
              </a:rPr>
              <a:t>3</a:t>
            </a:r>
          </a:p>
          <a:p>
            <a:pPr marL="342900" indent="-342900">
              <a:buAutoNum type="alphaLcParenR"/>
            </a:pPr>
            <a:r>
              <a:rPr lang="nl-NL" dirty="0">
                <a:latin typeface="Montserrat" pitchFamily="2" charset="77"/>
                <a:cs typeface="Poppins" pitchFamily="2" charset="77"/>
              </a:rPr>
              <a:t>4</a:t>
            </a:r>
          </a:p>
        </p:txBody>
      </p:sp>
    </p:spTree>
    <p:extLst>
      <p:ext uri="{BB962C8B-B14F-4D97-AF65-F5344CB8AC3E}">
        <p14:creationId xmlns:p14="http://schemas.microsoft.com/office/powerpoint/2010/main" val="1082029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Judas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085336" y="3081844"/>
            <a:ext cx="10276969" cy="1477328"/>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20. Hoeveel hoofdstukken heeft de brief van Judas?</a:t>
            </a:r>
            <a:endParaRPr lang="nl-NL" b="1" dirty="0">
              <a:latin typeface="Montserrat" pitchFamily="2" charset="77"/>
              <a:cs typeface="Poppins" pitchFamily="2" charset="77"/>
            </a:endParaRPr>
          </a:p>
          <a:p>
            <a:pPr marL="342900" indent="-342900">
              <a:buAutoNum type="alphaLcParenR"/>
            </a:pPr>
            <a:r>
              <a:rPr lang="nl-NL" b="1" dirty="0">
                <a:solidFill>
                  <a:srgbClr val="DD6268"/>
                </a:solidFill>
                <a:latin typeface="Montserrat"/>
                <a:cs typeface="Poppins"/>
              </a:rPr>
              <a:t>1</a:t>
            </a:r>
          </a:p>
          <a:p>
            <a:pPr marL="342900" indent="-342900">
              <a:buAutoNum type="alphaLcParenR"/>
            </a:pPr>
            <a:r>
              <a:rPr lang="nl-NL" dirty="0">
                <a:latin typeface="Montserrat" pitchFamily="2" charset="77"/>
                <a:cs typeface="Poppins" pitchFamily="2" charset="77"/>
              </a:rPr>
              <a:t>2</a:t>
            </a:r>
          </a:p>
          <a:p>
            <a:pPr marL="342900" indent="-342900">
              <a:buAutoNum type="alphaLcParenR"/>
            </a:pPr>
            <a:r>
              <a:rPr lang="nl-NL" dirty="0">
                <a:latin typeface="Montserrat" pitchFamily="2" charset="77"/>
                <a:cs typeface="Poppins" pitchFamily="2" charset="77"/>
              </a:rPr>
              <a:t>3</a:t>
            </a:r>
          </a:p>
          <a:p>
            <a:pPr marL="342900" indent="-342900">
              <a:buAutoNum type="alphaLcParenR"/>
            </a:pPr>
            <a:r>
              <a:rPr lang="nl-NL" dirty="0">
                <a:latin typeface="Montserrat" pitchFamily="2" charset="77"/>
                <a:cs typeface="Poppins" pitchFamily="2" charset="77"/>
              </a:rPr>
              <a:t>4</a:t>
            </a:r>
          </a:p>
        </p:txBody>
      </p:sp>
    </p:spTree>
    <p:extLst>
      <p:ext uri="{BB962C8B-B14F-4D97-AF65-F5344CB8AC3E}">
        <p14:creationId xmlns:p14="http://schemas.microsoft.com/office/powerpoint/2010/main" val="3027514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10" name="Tekstvak 9">
            <a:extLst>
              <a:ext uri="{FF2B5EF4-FFF2-40B4-BE49-F238E27FC236}">
                <a16:creationId xmlns:a16="http://schemas.microsoft.com/office/drawing/2014/main" id="{C04AE0D1-ECE7-7849-9401-D26CF35F3FB3}"/>
              </a:ext>
            </a:extLst>
          </p:cNvPr>
          <p:cNvSpPr txBox="1"/>
          <p:nvPr/>
        </p:nvSpPr>
        <p:spPr>
          <a:xfrm>
            <a:off x="2844389" y="2346207"/>
            <a:ext cx="65032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PT Serif" panose="020A0603040505020204" pitchFamily="18" charset="77"/>
                <a:ea typeface="+mn-ea"/>
                <a:cs typeface="Poppins SemiBold" pitchFamily="2" charset="77"/>
              </a:rPr>
              <a:t>Profetisch boek Nieuwe Testament</a:t>
            </a:r>
          </a:p>
        </p:txBody>
      </p:sp>
      <p:sp>
        <p:nvSpPr>
          <p:cNvPr id="9" name="Rechthoekige driehoek 8">
            <a:extLst>
              <a:ext uri="{FF2B5EF4-FFF2-40B4-BE49-F238E27FC236}">
                <a16:creationId xmlns:a16="http://schemas.microsoft.com/office/drawing/2014/main" id="{CC4AE361-6801-744F-9DD2-6C7C128873FB}"/>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1" name="Afbeelding 10">
            <a:extLst>
              <a:ext uri="{FF2B5EF4-FFF2-40B4-BE49-F238E27FC236}">
                <a16:creationId xmlns:a16="http://schemas.microsoft.com/office/drawing/2014/main" id="{13A5AF56-1920-9147-B834-1275EB466572}"/>
              </a:ext>
            </a:extLst>
          </p:cNvPr>
          <p:cNvPicPr>
            <a:picLocks noChangeAspect="1"/>
          </p:cNvPicPr>
          <p:nvPr/>
        </p:nvPicPr>
        <p:blipFill>
          <a:blip r:embed="rId2"/>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704343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31541"/>
            <a:ext cx="10620918" cy="1569660"/>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“Het zal er geen nacht meer zijn en het licht van een lamp of het licht van de zon hebben ze niet nodig, want God, de Heer, zal hun licht zijn. En zij zullen als koningen heersen tot in eeuwigheid.” (Openbaring 22:5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6" y="2896770"/>
            <a:ext cx="6728426" cy="2538515"/>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Openbaring betekent ‘onthulling’. Johannes schreef een boek dat vol staat van visioenen, beeldspraak en toekomstverwachting. Johannes is door de Romeinse machthebbers verbannen naar een eiland, maar zijn woorden zijn dwars door de tijd tot ons gekomen en bemoedigen gelovigen overal op aarde nog steeds!</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Openbaring</a:t>
            </a:r>
          </a:p>
        </p:txBody>
      </p:sp>
      <p:pic>
        <p:nvPicPr>
          <p:cNvPr id="3076" name="Picture 4" descr="Johannes schrijft op wat hij droomde">
            <a:extLst>
              <a:ext uri="{FF2B5EF4-FFF2-40B4-BE49-F238E27FC236}">
                <a16:creationId xmlns:a16="http://schemas.microsoft.com/office/drawing/2014/main" id="{7D629234-E815-306A-C980-EA380230F42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87554" y="2360000"/>
            <a:ext cx="3058623" cy="411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85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Openbaring</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882470"/>
            <a:ext cx="10276969" cy="1477328"/>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21. Wat is de naam van het eiland waar Johannes naartoe werd verbannen?</a:t>
            </a:r>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Kreta</a:t>
            </a:r>
          </a:p>
          <a:p>
            <a:pPr marL="342900" indent="-342900">
              <a:buAutoNum type="alphaLcParenR"/>
            </a:pPr>
            <a:r>
              <a:rPr lang="nl-NL" dirty="0">
                <a:latin typeface="Montserrat" pitchFamily="2" charset="77"/>
                <a:cs typeface="Poppins" pitchFamily="2" charset="77"/>
              </a:rPr>
              <a:t>Malta</a:t>
            </a:r>
          </a:p>
          <a:p>
            <a:pPr marL="342900" indent="-342900">
              <a:buAutoNum type="alphaLcParenR"/>
            </a:pPr>
            <a:r>
              <a:rPr lang="nl-NL" dirty="0" err="1">
                <a:latin typeface="Montserrat" pitchFamily="2" charset="77"/>
                <a:cs typeface="Poppins" pitchFamily="2" charset="77"/>
              </a:rPr>
              <a:t>Patmos</a:t>
            </a:r>
            <a:endParaRPr lang="nl-NL"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Lesbos</a:t>
            </a:r>
          </a:p>
        </p:txBody>
      </p:sp>
    </p:spTree>
    <p:extLst>
      <p:ext uri="{BB962C8B-B14F-4D97-AF65-F5344CB8AC3E}">
        <p14:creationId xmlns:p14="http://schemas.microsoft.com/office/powerpoint/2010/main" val="2551828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Openbaring</a:t>
            </a:r>
          </a:p>
        </p:txBody>
      </p:sp>
      <p:sp>
        <p:nvSpPr>
          <p:cNvPr id="3" name="Tekstvak 2">
            <a:extLst>
              <a:ext uri="{FF2B5EF4-FFF2-40B4-BE49-F238E27FC236}">
                <a16:creationId xmlns:a16="http://schemas.microsoft.com/office/drawing/2014/main" id="{AC610E9C-3E7D-18B8-0C4C-07E590AA613B}"/>
              </a:ext>
            </a:extLst>
          </p:cNvPr>
          <p:cNvSpPr txBox="1"/>
          <p:nvPr/>
        </p:nvSpPr>
        <p:spPr>
          <a:xfrm>
            <a:off x="1148836" y="2882470"/>
            <a:ext cx="10276969" cy="1477328"/>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21. Wat is de naam van het eiland waar Johannes naartoe werd verbannen?</a:t>
            </a:r>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Kreta</a:t>
            </a:r>
          </a:p>
          <a:p>
            <a:pPr marL="342900" indent="-342900">
              <a:buAutoNum type="alphaLcParenR"/>
            </a:pPr>
            <a:r>
              <a:rPr lang="nl-NL" dirty="0">
                <a:latin typeface="Montserrat" pitchFamily="2" charset="77"/>
                <a:cs typeface="Poppins" pitchFamily="2" charset="77"/>
              </a:rPr>
              <a:t>Malta</a:t>
            </a:r>
          </a:p>
          <a:p>
            <a:pPr marL="342900" indent="-342900">
              <a:buAutoNum type="alphaLcParenR"/>
            </a:pPr>
            <a:r>
              <a:rPr lang="nl-NL" b="1" dirty="0" err="1">
                <a:solidFill>
                  <a:srgbClr val="DD6268"/>
                </a:solidFill>
                <a:latin typeface="Montserrat"/>
                <a:cs typeface="Poppins"/>
              </a:rPr>
              <a:t>Patmos</a:t>
            </a:r>
            <a:endParaRPr lang="nl-NL" b="1" dirty="0">
              <a:solidFill>
                <a:srgbClr val="DD6268"/>
              </a:solidFill>
              <a:latin typeface="Montserrat"/>
              <a:cs typeface="Poppins"/>
            </a:endParaRPr>
          </a:p>
          <a:p>
            <a:pPr marL="342900" indent="-342900">
              <a:buAutoNum type="alphaLcParenR"/>
            </a:pPr>
            <a:r>
              <a:rPr lang="nl-NL" dirty="0">
                <a:latin typeface="Montserrat" pitchFamily="2" charset="77"/>
                <a:cs typeface="Poppins" pitchFamily="2" charset="77"/>
              </a:rPr>
              <a:t>Lesbos</a:t>
            </a:r>
          </a:p>
        </p:txBody>
      </p:sp>
    </p:spTree>
    <p:extLst>
      <p:ext uri="{BB962C8B-B14F-4D97-AF65-F5344CB8AC3E}">
        <p14:creationId xmlns:p14="http://schemas.microsoft.com/office/powerpoint/2010/main" val="1204976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241114" y="266928"/>
            <a:ext cx="7584103"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Hoeveel vragen had je goed?</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1148835" y="1511169"/>
            <a:ext cx="10422171" cy="21230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latin typeface="Montserrat" pitchFamily="2" charset="77"/>
                <a:cs typeface="Poppins" pitchFamily="2" charset="77"/>
              </a:rPr>
              <a:t>21 goede antwoorden 		je bent een </a:t>
            </a:r>
            <a:r>
              <a:rPr lang="nl-NL" b="1" dirty="0">
                <a:solidFill>
                  <a:srgbClr val="770758"/>
                </a:solidFill>
                <a:latin typeface="Montserrat" pitchFamily="2" charset="77"/>
                <a:cs typeface="Poppins" pitchFamily="2" charset="77"/>
              </a:rPr>
              <a:t>Bijbelgeleerde</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18-20 goede antwoorden		je bent een </a:t>
            </a:r>
            <a:r>
              <a:rPr lang="nl-NL" b="1" dirty="0">
                <a:solidFill>
                  <a:srgbClr val="770758"/>
                </a:solidFill>
                <a:latin typeface="Montserrat" pitchFamily="2" charset="77"/>
                <a:cs typeface="Poppins" pitchFamily="2" charset="77"/>
              </a:rPr>
              <a:t>Bijbelkenner</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14-17 goede antwoorden		je bent een </a:t>
            </a:r>
            <a:r>
              <a:rPr lang="nl-NL" b="1" dirty="0">
                <a:solidFill>
                  <a:srgbClr val="770758"/>
                </a:solidFill>
                <a:latin typeface="Montserrat" pitchFamily="2" charset="77"/>
                <a:cs typeface="Poppins" pitchFamily="2" charset="77"/>
              </a:rPr>
              <a:t>Bijbelstudent</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10-13 goede antwoorden		je bent een </a:t>
            </a:r>
            <a:r>
              <a:rPr lang="nl-NL" b="1" dirty="0">
                <a:solidFill>
                  <a:srgbClr val="770758"/>
                </a:solidFill>
                <a:latin typeface="Montserrat" pitchFamily="2" charset="77"/>
                <a:cs typeface="Poppins" pitchFamily="2" charset="77"/>
              </a:rPr>
              <a:t>Bijbelbeginner</a:t>
            </a:r>
          </a:p>
          <a:p>
            <a:pPr marL="285750" indent="-285750">
              <a:lnSpc>
                <a:spcPct val="150000"/>
              </a:lnSpc>
              <a:buFont typeface="Arial" panose="020B0604020202020204" pitchFamily="34" charset="0"/>
              <a:buChar char="•"/>
            </a:pPr>
            <a:r>
              <a:rPr lang="nl-NL" dirty="0">
                <a:latin typeface="Montserrat" pitchFamily="2" charset="77"/>
                <a:cs typeface="Poppins" pitchFamily="2" charset="77"/>
              </a:rPr>
              <a:t>Minder dan 10 goede antwoorden: 	</a:t>
            </a:r>
            <a:r>
              <a:rPr lang="nl-NL" b="1" dirty="0">
                <a:solidFill>
                  <a:srgbClr val="770758"/>
                </a:solidFill>
                <a:latin typeface="Montserrat" pitchFamily="2" charset="77"/>
                <a:cs typeface="Poppins" pitchFamily="2" charset="77"/>
              </a:rPr>
              <a:t>meld je direct aan voor Bijbelstudie</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pic>
        <p:nvPicPr>
          <p:cNvPr id="3" name="Afbeelding 2">
            <a:extLst>
              <a:ext uri="{FF2B5EF4-FFF2-40B4-BE49-F238E27FC236}">
                <a16:creationId xmlns:a16="http://schemas.microsoft.com/office/drawing/2014/main" id="{88A6ADEB-FC71-AEF9-360E-FD6A4BE3308B}"/>
              </a:ext>
            </a:extLst>
          </p:cNvPr>
          <p:cNvPicPr>
            <a:picLocks noChangeAspect="1"/>
          </p:cNvPicPr>
          <p:nvPr/>
        </p:nvPicPr>
        <p:blipFill>
          <a:blip r:embed="rId3"/>
          <a:stretch>
            <a:fillRect/>
          </a:stretch>
        </p:blipFill>
        <p:spPr>
          <a:xfrm>
            <a:off x="1241114" y="3819172"/>
            <a:ext cx="4178173" cy="2350919"/>
          </a:xfrm>
          <a:prstGeom prst="rect">
            <a:avLst/>
          </a:prstGeom>
        </p:spPr>
      </p:pic>
    </p:spTree>
    <p:extLst>
      <p:ext uri="{BB962C8B-B14F-4D97-AF65-F5344CB8AC3E}">
        <p14:creationId xmlns:p14="http://schemas.microsoft.com/office/powerpoint/2010/main" val="82072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30B526-61FC-E14D-AAB1-D2C55D97BF0C}"/>
              </a:ext>
            </a:extLst>
          </p:cNvPr>
          <p:cNvSpPr txBox="1"/>
          <p:nvPr/>
        </p:nvSpPr>
        <p:spPr>
          <a:xfrm>
            <a:off x="1148836" y="1125395"/>
            <a:ext cx="10326240" cy="1200329"/>
          </a:xfrm>
          <a:prstGeom prst="rect">
            <a:avLst/>
          </a:prstGeom>
          <a:noFill/>
        </p:spPr>
        <p:txBody>
          <a:bodyPr wrap="square" rtlCol="0">
            <a:spAutoFit/>
          </a:bodyPr>
          <a:lstStyle/>
          <a:p>
            <a:r>
              <a:rPr lang="nl-NL" sz="2400" b="1" dirty="0">
                <a:solidFill>
                  <a:srgbClr val="005262"/>
                </a:solidFill>
                <a:latin typeface="Montserrat" pitchFamily="2" charset="77"/>
                <a:cs typeface="Poppins" pitchFamily="2" charset="77"/>
              </a:rPr>
              <a:t>‘Ze hadden Hem allemaal gezien en raakten in paniek. Maar Hij sprak hen meteen aan en zei: ‘Houd moed! Ik ben het, wees niet bang.’ (Marcus 6:49,50 NBV21)</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5678253" y="2325724"/>
            <a:ext cx="5513112" cy="4200509"/>
          </a:xfrm>
          <a:prstGeom prst="rect">
            <a:avLst/>
          </a:prstGeom>
          <a:noFill/>
        </p:spPr>
        <p:txBody>
          <a:bodyPr wrap="square" rtlCol="0">
            <a:spAutoFit/>
          </a:bodyPr>
          <a:lstStyle/>
          <a:p>
            <a:pPr>
              <a:lnSpc>
                <a:spcPct val="150000"/>
              </a:lnSpc>
            </a:pPr>
            <a:r>
              <a:rPr lang="nl-NL" dirty="0">
                <a:latin typeface="Montserrat" pitchFamily="2" charset="77"/>
                <a:cs typeface="Poppins" pitchFamily="2" charset="77"/>
              </a:rPr>
              <a:t>Het evangelie volgens Marcus is het kortste van de vier, hoewel de verhalen die erin staan soms meer details bevatten. Marcus geeft vooral een krachtige beschrijving die je in korte tijd kunt lezen. Marcus schrijft met vaart. Hij wil duidelijk maken dat het lijden en sterven van Jezus niet weerlegt dat Jezus de beloofde </a:t>
            </a:r>
            <a:r>
              <a:rPr lang="nl-NL" dirty="0" err="1">
                <a:latin typeface="Montserrat" pitchFamily="2" charset="77"/>
                <a:cs typeface="Poppins" pitchFamily="2" charset="77"/>
              </a:rPr>
              <a:t>messias</a:t>
            </a:r>
            <a:r>
              <a:rPr lang="nl-NL" dirty="0">
                <a:latin typeface="Montserrat" pitchFamily="2" charset="77"/>
                <a:cs typeface="Poppins" pitchFamily="2" charset="77"/>
              </a:rPr>
              <a:t> is. Integendeel, dat past in Gods plan: God laat zelf zien dat Jezus de Zoon van God is.</a:t>
            </a: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Marcus</a:t>
            </a:r>
          </a:p>
        </p:txBody>
      </p:sp>
      <p:pic>
        <p:nvPicPr>
          <p:cNvPr id="20484" name="Picture 4" descr="Peter shouted to Jesus, ‘Lord, if it’s really you, tell me to come to you, walking on the water.’ &lt;br/&gt;‘Yes, come,’ Jesus replied. – Slide 7">
            <a:extLst>
              <a:ext uri="{FF2B5EF4-FFF2-40B4-BE49-F238E27FC236}">
                <a16:creationId xmlns:a16="http://schemas.microsoft.com/office/drawing/2014/main" id="{BFF83D9B-FAB4-8418-8B80-84A4E3B7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42" y="2489585"/>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9D80A52B-07D3-FE4C-5EFB-8AC94F1A09C0}"/>
              </a:ext>
            </a:extLst>
          </p:cNvPr>
          <p:cNvSpPr txBox="1"/>
          <p:nvPr/>
        </p:nvSpPr>
        <p:spPr>
          <a:xfrm>
            <a:off x="767730" y="5982228"/>
            <a:ext cx="4037956" cy="169277"/>
          </a:xfrm>
          <a:prstGeom prst="rect">
            <a:avLst/>
          </a:prstGeom>
          <a:noFill/>
        </p:spPr>
        <p:txBody>
          <a:bodyPr wrap="square" rtlCol="0">
            <a:spAutoFit/>
          </a:bodyPr>
          <a:lstStyle/>
          <a:p>
            <a:r>
              <a:rPr lang="nl-NL" sz="500" dirty="0" err="1">
                <a:solidFill>
                  <a:schemeClr val="bg1">
                    <a:lumMod val="50000"/>
                  </a:schemeClr>
                </a:solidFill>
                <a:latin typeface="Montserrat" panose="00000500000000000000" pitchFamily="2" charset="0"/>
              </a:rPr>
              <a:t>Edge</a:t>
            </a:r>
            <a:r>
              <a:rPr lang="nl-NL" sz="500" dirty="0">
                <a:solidFill>
                  <a:schemeClr val="bg1">
                    <a:lumMod val="50000"/>
                  </a:schemeClr>
                </a:solidFill>
                <a:latin typeface="Montserrat" panose="00000500000000000000" pitchFamily="2" charset="0"/>
              </a:rPr>
              <a:t> Group – </a:t>
            </a:r>
            <a:r>
              <a:rPr lang="nl-NL" sz="500" dirty="0" err="1">
                <a:solidFill>
                  <a:schemeClr val="bg1">
                    <a:lumMod val="50000"/>
                  </a:schemeClr>
                </a:solidFill>
                <a:latin typeface="Montserrat" panose="00000500000000000000" pitchFamily="2" charset="0"/>
              </a:rPr>
              <a:t>Lion</a:t>
            </a:r>
            <a:r>
              <a:rPr lang="nl-NL" sz="500" dirty="0">
                <a:solidFill>
                  <a:schemeClr val="bg1">
                    <a:lumMod val="50000"/>
                  </a:schemeClr>
                </a:solidFill>
                <a:latin typeface="Montserrat" panose="00000500000000000000" pitchFamily="2" charset="0"/>
              </a:rPr>
              <a:t> Hudson FreeBibleimages.org</a:t>
            </a:r>
          </a:p>
        </p:txBody>
      </p:sp>
    </p:spTree>
    <p:extLst>
      <p:ext uri="{BB962C8B-B14F-4D97-AF65-F5344CB8AC3E}">
        <p14:creationId xmlns:p14="http://schemas.microsoft.com/office/powerpoint/2010/main" val="625564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9" name="Tekstvak 8">
            <a:extLst>
              <a:ext uri="{FF2B5EF4-FFF2-40B4-BE49-F238E27FC236}">
                <a16:creationId xmlns:a16="http://schemas.microsoft.com/office/drawing/2014/main" id="{8E30B526-61FC-E14D-AAB1-D2C55D97BF0C}"/>
              </a:ext>
            </a:extLst>
          </p:cNvPr>
          <p:cNvSpPr txBox="1"/>
          <p:nvPr/>
        </p:nvSpPr>
        <p:spPr>
          <a:xfrm>
            <a:off x="1241115" y="266928"/>
            <a:ext cx="63641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005262"/>
                </a:solidFill>
                <a:effectLst/>
                <a:uLnTx/>
                <a:uFillTx/>
                <a:latin typeface="Montserrat" pitchFamily="2" charset="77"/>
                <a:ea typeface="+mn-ea"/>
                <a:cs typeface="Poppins" pitchFamily="2" charset="77"/>
              </a:rPr>
              <a:t>De Bijbel in een jaar?</a:t>
            </a:r>
          </a:p>
        </p:txBody>
      </p:sp>
      <p:sp>
        <p:nvSpPr>
          <p:cNvPr id="11" name="Tekstvak 10">
            <a:extLst>
              <a:ext uri="{FF2B5EF4-FFF2-40B4-BE49-F238E27FC236}">
                <a16:creationId xmlns:a16="http://schemas.microsoft.com/office/drawing/2014/main" id="{46F4E24D-88E0-AA45-80E3-5DE327D8CB0A}"/>
              </a:ext>
            </a:extLst>
          </p:cNvPr>
          <p:cNvSpPr txBox="1"/>
          <p:nvPr/>
        </p:nvSpPr>
        <p:spPr>
          <a:xfrm>
            <a:off x="3032651" y="1229809"/>
            <a:ext cx="8584834" cy="503150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We zijn samen  aan de hand van 21 vragen dwars door het Nieuwe Testament gegaan. Het eerste deel van de Bijbel Quiz leidt ons door alle boeken van het Oude Testament.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Er is nog zoveel meer te ontdekken! Misschien heb je altijd al eens de Bijbel van voor tot achter willen lezen. Dat is een grote opgave, maar met de juiste hulp is het binnen een jaar zeker te doen!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Het NBG heeft voor dit doel twee speciale Bijbeluitgaven gemaakt: </a:t>
            </a:r>
            <a:r>
              <a:rPr kumimoji="0" lang="nl-NL" sz="1800" b="1" i="0" u="none" strike="noStrike" kern="1200" cap="none" spc="0" normalizeH="0" baseline="0" noProof="0" dirty="0">
                <a:ln>
                  <a:noFill/>
                </a:ln>
                <a:solidFill>
                  <a:srgbClr val="770758"/>
                </a:solidFill>
                <a:effectLst/>
                <a:uLnTx/>
                <a:uFillTx/>
                <a:latin typeface="Montserrat" pitchFamily="2" charset="77"/>
                <a:ea typeface="+mn-ea"/>
                <a:cs typeface="Poppins" pitchFamily="2" charset="77"/>
              </a:rPr>
              <a:t>Bijbel in een jaar NBV21 </a:t>
            </a: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en </a:t>
            </a:r>
            <a:r>
              <a:rPr kumimoji="0" lang="nl-NL" sz="1800" b="1" i="0" u="none" strike="noStrike" kern="1200" cap="none" spc="0" normalizeH="0" baseline="0" noProof="0" dirty="0">
                <a:ln>
                  <a:noFill/>
                </a:ln>
                <a:solidFill>
                  <a:srgbClr val="770758"/>
                </a:solidFill>
                <a:effectLst/>
                <a:uLnTx/>
                <a:uFillTx/>
                <a:latin typeface="Montserrat" pitchFamily="2" charset="77"/>
                <a:ea typeface="+mn-ea"/>
                <a:cs typeface="Poppins" pitchFamily="2" charset="77"/>
              </a:rPr>
              <a:t>Bijbel in een jaar | Bijbel in gewone taal</a:t>
            </a:r>
            <a:r>
              <a:rPr kumimoji="0" lang="nl-NL" sz="1800" b="0" i="0" u="none" strike="noStrike" kern="1200" cap="none" spc="0" normalizeH="0" baseline="0" noProof="0" dirty="0">
                <a:ln>
                  <a:noFill/>
                </a:ln>
                <a:solidFill>
                  <a:srgbClr val="770758"/>
                </a:solidFill>
                <a:effectLst/>
                <a:uLnTx/>
                <a:uFillTx/>
                <a:latin typeface="Montserrat" pitchFamily="2" charset="77"/>
                <a:ea typeface="+mn-ea"/>
                <a:cs typeface="Poppins" pitchFamily="2" charset="77"/>
              </a:rPr>
              <a:t>. </a:t>
            </a:r>
            <a:r>
              <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De volledige Bijbeltekst is verdeeld over 365 dagen, waarbij je steeds zowel uit het Oude als Nieuwe Testament leest. Zo blijft het afwisselend én je gaat opmerkelijke verbanden ontdekken.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endParaRPr>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pic>
        <p:nvPicPr>
          <p:cNvPr id="14" name="Afbeelding 13">
            <a:extLst>
              <a:ext uri="{FF2B5EF4-FFF2-40B4-BE49-F238E27FC236}">
                <a16:creationId xmlns:a16="http://schemas.microsoft.com/office/drawing/2014/main" id="{2CEAA192-232C-C474-A6F9-1E8B725E3AAE}"/>
              </a:ext>
            </a:extLst>
          </p:cNvPr>
          <p:cNvPicPr>
            <a:picLocks noChangeAspect="1"/>
          </p:cNvPicPr>
          <p:nvPr/>
        </p:nvPicPr>
        <p:blipFill>
          <a:blip r:embed="rId3"/>
          <a:stretch>
            <a:fillRect/>
          </a:stretch>
        </p:blipFill>
        <p:spPr>
          <a:xfrm>
            <a:off x="348916" y="1205896"/>
            <a:ext cx="2252327" cy="5226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1860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FE464C-703B-6A41-9981-EDA1035B9909}"/>
              </a:ext>
            </a:extLst>
          </p:cNvPr>
          <p:cNvPicPr>
            <a:picLocks noChangeAspect="1"/>
          </p:cNvPicPr>
          <p:nvPr/>
        </p:nvPicPr>
        <p:blipFill rotWithShape="1">
          <a:blip r:embed="rId2"/>
          <a:srcRect t="21458" r="13873" b="25943"/>
          <a:stretch/>
        </p:blipFill>
        <p:spPr>
          <a:xfrm>
            <a:off x="182880" y="181186"/>
            <a:ext cx="11826240" cy="4815019"/>
          </a:xfrm>
          <a:prstGeom prst="rect">
            <a:avLst/>
          </a:prstGeom>
        </p:spPr>
      </p:pic>
      <p:sp>
        <p:nvSpPr>
          <p:cNvPr id="10" name="Tekstvak 9">
            <a:extLst>
              <a:ext uri="{FF2B5EF4-FFF2-40B4-BE49-F238E27FC236}">
                <a16:creationId xmlns:a16="http://schemas.microsoft.com/office/drawing/2014/main" id="{C04AE0D1-ECE7-7849-9401-D26CF35F3FB3}"/>
              </a:ext>
            </a:extLst>
          </p:cNvPr>
          <p:cNvSpPr txBox="1"/>
          <p:nvPr/>
        </p:nvSpPr>
        <p:spPr>
          <a:xfrm>
            <a:off x="372190" y="5608001"/>
            <a:ext cx="10357081" cy="923330"/>
          </a:xfrm>
          <a:prstGeom prst="rect">
            <a:avLst/>
          </a:prstGeom>
          <a:noFill/>
        </p:spPr>
        <p:txBody>
          <a:bodyPr wrap="square" rtlCol="0">
            <a:spAutoFit/>
          </a:bodyPr>
          <a:lstStyle/>
          <a:p>
            <a:r>
              <a:rPr lang="nl-NL" sz="5400" b="1" dirty="0">
                <a:solidFill>
                  <a:srgbClr val="36AFC5"/>
                </a:solidFill>
                <a:latin typeface="Montserrat SemiBold" pitchFamily="2" charset="77"/>
                <a:cs typeface="Poppins SemiBold" pitchFamily="2" charset="77"/>
              </a:rPr>
              <a:t>De Bijbel voor iedereen</a:t>
            </a:r>
          </a:p>
        </p:txBody>
      </p:sp>
      <p:sp>
        <p:nvSpPr>
          <p:cNvPr id="11" name="Tekstvak 10">
            <a:extLst>
              <a:ext uri="{FF2B5EF4-FFF2-40B4-BE49-F238E27FC236}">
                <a16:creationId xmlns:a16="http://schemas.microsoft.com/office/drawing/2014/main" id="{6294DD36-AC3B-6946-A6A3-E73E8FBAD203}"/>
              </a:ext>
            </a:extLst>
          </p:cNvPr>
          <p:cNvSpPr txBox="1"/>
          <p:nvPr/>
        </p:nvSpPr>
        <p:spPr>
          <a:xfrm>
            <a:off x="422773" y="5269447"/>
            <a:ext cx="7890717" cy="338554"/>
          </a:xfrm>
          <a:prstGeom prst="rect">
            <a:avLst/>
          </a:prstGeom>
          <a:noFill/>
        </p:spPr>
        <p:txBody>
          <a:bodyPr wrap="square" rtlCol="0">
            <a:spAutoFit/>
          </a:bodyPr>
          <a:lstStyle/>
          <a:p>
            <a:r>
              <a:rPr lang="nl-NL" sz="1600" b="1" dirty="0">
                <a:latin typeface="Montserrat SemiBold" pitchFamily="2" charset="77"/>
                <a:cs typeface="Poppins Light" pitchFamily="2" charset="77"/>
              </a:rPr>
              <a:t>Steun het werk van het Nederlands-Vlaams Bijbelgenootschap</a:t>
            </a:r>
          </a:p>
        </p:txBody>
      </p:sp>
      <p:pic>
        <p:nvPicPr>
          <p:cNvPr id="4" name="Afbeelding 3" descr="Afbeelding met tekst&#10;&#10;Automatisch gegenereerde beschrijving">
            <a:extLst>
              <a:ext uri="{FF2B5EF4-FFF2-40B4-BE49-F238E27FC236}">
                <a16:creationId xmlns:a16="http://schemas.microsoft.com/office/drawing/2014/main" id="{11598F13-4EEA-884E-817E-9CD969D4E89B}"/>
              </a:ext>
            </a:extLst>
          </p:cNvPr>
          <p:cNvPicPr>
            <a:picLocks noChangeAspect="1"/>
          </p:cNvPicPr>
          <p:nvPr/>
        </p:nvPicPr>
        <p:blipFill>
          <a:blip r:embed="rId3"/>
          <a:stretch>
            <a:fillRect/>
          </a:stretch>
        </p:blipFill>
        <p:spPr>
          <a:xfrm>
            <a:off x="10506615" y="5322003"/>
            <a:ext cx="1117441" cy="1006315"/>
          </a:xfrm>
          <a:prstGeom prst="rect">
            <a:avLst/>
          </a:prstGeom>
        </p:spPr>
      </p:pic>
      <p:pic>
        <p:nvPicPr>
          <p:cNvPr id="9" name="Afbeelding 8">
            <a:extLst>
              <a:ext uri="{FF2B5EF4-FFF2-40B4-BE49-F238E27FC236}">
                <a16:creationId xmlns:a16="http://schemas.microsoft.com/office/drawing/2014/main" id="{D03CC935-05ED-964C-A53B-FC95F45ED21F}"/>
              </a:ext>
            </a:extLst>
          </p:cNvPr>
          <p:cNvPicPr>
            <a:picLocks noChangeAspect="1"/>
          </p:cNvPicPr>
          <p:nvPr/>
        </p:nvPicPr>
        <p:blipFill>
          <a:blip r:embed="rId4"/>
          <a:stretch>
            <a:fillRect/>
          </a:stretch>
        </p:blipFill>
        <p:spPr>
          <a:xfrm>
            <a:off x="10506615" y="5374547"/>
            <a:ext cx="1117441" cy="992015"/>
          </a:xfrm>
          <a:prstGeom prst="rect">
            <a:avLst/>
          </a:prstGeom>
        </p:spPr>
      </p:pic>
    </p:spTree>
    <p:extLst>
      <p:ext uri="{BB962C8B-B14F-4D97-AF65-F5344CB8AC3E}">
        <p14:creationId xmlns:p14="http://schemas.microsoft.com/office/powerpoint/2010/main" val="1466177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6294DD36-AC3B-6946-A6A3-E73E8FBAD203}"/>
              </a:ext>
            </a:extLst>
          </p:cNvPr>
          <p:cNvSpPr txBox="1"/>
          <p:nvPr/>
        </p:nvSpPr>
        <p:spPr>
          <a:xfrm>
            <a:off x="2612950" y="5322003"/>
            <a:ext cx="2569031" cy="646331"/>
          </a:xfrm>
          <a:prstGeom prst="rect">
            <a:avLst/>
          </a:prstGeom>
          <a:noFill/>
        </p:spPr>
        <p:txBody>
          <a:bodyPr wrap="square" rtlCol="0">
            <a:spAutoFit/>
          </a:bodyPr>
          <a:lstStyle/>
          <a:p>
            <a:pPr algn="ctr"/>
            <a:r>
              <a:rPr lang="nl-NL" b="1" dirty="0">
                <a:latin typeface="Montserrat" panose="00000500000000000000" pitchFamily="2" charset="0"/>
                <a:cs typeface="Poppins Light" pitchFamily="2" charset="77"/>
              </a:rPr>
              <a:t>Scan de QR-code en help mee!</a:t>
            </a:r>
          </a:p>
        </p:txBody>
      </p:sp>
      <p:pic>
        <p:nvPicPr>
          <p:cNvPr id="4" name="Afbeelding 3" descr="Afbeelding met tekst&#10;&#10;Automatisch gegenereerde beschrijving">
            <a:extLst>
              <a:ext uri="{FF2B5EF4-FFF2-40B4-BE49-F238E27FC236}">
                <a16:creationId xmlns:a16="http://schemas.microsoft.com/office/drawing/2014/main" id="{11598F13-4EEA-884E-817E-9CD969D4E89B}"/>
              </a:ext>
            </a:extLst>
          </p:cNvPr>
          <p:cNvPicPr>
            <a:picLocks noChangeAspect="1"/>
          </p:cNvPicPr>
          <p:nvPr/>
        </p:nvPicPr>
        <p:blipFill>
          <a:blip r:embed="rId2"/>
          <a:stretch>
            <a:fillRect/>
          </a:stretch>
        </p:blipFill>
        <p:spPr>
          <a:xfrm>
            <a:off x="10506615" y="5322003"/>
            <a:ext cx="1117441" cy="1006315"/>
          </a:xfrm>
          <a:prstGeom prst="rect">
            <a:avLst/>
          </a:prstGeom>
        </p:spPr>
      </p:pic>
      <p:pic>
        <p:nvPicPr>
          <p:cNvPr id="9" name="Afbeelding 8">
            <a:extLst>
              <a:ext uri="{FF2B5EF4-FFF2-40B4-BE49-F238E27FC236}">
                <a16:creationId xmlns:a16="http://schemas.microsoft.com/office/drawing/2014/main" id="{D03CC935-05ED-964C-A53B-FC95F45ED21F}"/>
              </a:ext>
            </a:extLst>
          </p:cNvPr>
          <p:cNvPicPr>
            <a:picLocks noChangeAspect="1"/>
          </p:cNvPicPr>
          <p:nvPr/>
        </p:nvPicPr>
        <p:blipFill>
          <a:blip r:embed="rId3"/>
          <a:stretch>
            <a:fillRect/>
          </a:stretch>
        </p:blipFill>
        <p:spPr>
          <a:xfrm>
            <a:off x="10506615" y="5374547"/>
            <a:ext cx="1117441" cy="992015"/>
          </a:xfrm>
          <a:prstGeom prst="rect">
            <a:avLst/>
          </a:prstGeom>
        </p:spPr>
      </p:pic>
      <p:sp>
        <p:nvSpPr>
          <p:cNvPr id="6" name="Tekstvak 5">
            <a:extLst>
              <a:ext uri="{FF2B5EF4-FFF2-40B4-BE49-F238E27FC236}">
                <a16:creationId xmlns:a16="http://schemas.microsoft.com/office/drawing/2014/main" id="{999BCBA4-981D-BEA9-B33E-287ECE2B04B0}"/>
              </a:ext>
            </a:extLst>
          </p:cNvPr>
          <p:cNvSpPr txBox="1"/>
          <p:nvPr/>
        </p:nvSpPr>
        <p:spPr>
          <a:xfrm>
            <a:off x="362908" y="108382"/>
            <a:ext cx="4928283" cy="4339008"/>
          </a:xfrm>
          <a:prstGeom prst="rect">
            <a:avLst/>
          </a:prstGeom>
          <a:noFill/>
        </p:spPr>
        <p:txBody>
          <a:bodyPr wrap="square">
            <a:spAutoFit/>
          </a:bodyPr>
          <a:lstStyle/>
          <a:p>
            <a:pPr>
              <a:lnSpc>
                <a:spcPct val="150000"/>
              </a:lnSpc>
            </a:pPr>
            <a:r>
              <a:rPr lang="nl-NL" sz="2400" b="1" i="0" dirty="0">
                <a:solidFill>
                  <a:srgbClr val="0A0A0A"/>
                </a:solidFill>
                <a:effectLst/>
                <a:latin typeface="Montserrat" panose="00000500000000000000" pitchFamily="2" charset="0"/>
              </a:rPr>
              <a:t>Geef voor de Bijbel!</a:t>
            </a:r>
          </a:p>
          <a:p>
            <a:pPr>
              <a:lnSpc>
                <a:spcPct val="150000"/>
              </a:lnSpc>
            </a:pPr>
            <a:r>
              <a:rPr lang="nl-NL" b="0" i="0" dirty="0">
                <a:solidFill>
                  <a:srgbClr val="0A0A0A"/>
                </a:solidFill>
                <a:effectLst/>
                <a:latin typeface="Montserrat" panose="00000500000000000000" pitchFamily="2" charset="0"/>
              </a:rPr>
              <a:t>Miljoenen mensen kennen de rijkdom van het hebben van een </a:t>
            </a:r>
            <a:r>
              <a:rPr lang="nl-NL" b="0" i="0">
                <a:solidFill>
                  <a:srgbClr val="0A0A0A"/>
                </a:solidFill>
                <a:effectLst/>
                <a:latin typeface="Montserrat" panose="00000500000000000000" pitchFamily="2" charset="0"/>
              </a:rPr>
              <a:t>eigen Bijbel </a:t>
            </a:r>
            <a:r>
              <a:rPr lang="nl-NL" b="0" i="0" dirty="0">
                <a:solidFill>
                  <a:srgbClr val="0A0A0A"/>
                </a:solidFill>
                <a:effectLst/>
                <a:latin typeface="Montserrat" panose="00000500000000000000" pitchFamily="2" charset="0"/>
              </a:rPr>
              <a:t>nog niet.</a:t>
            </a:r>
          </a:p>
          <a:p>
            <a:pPr>
              <a:lnSpc>
                <a:spcPct val="150000"/>
              </a:lnSpc>
            </a:pPr>
            <a:r>
              <a:rPr lang="nl-NL" b="0" i="0" dirty="0">
                <a:solidFill>
                  <a:srgbClr val="0A0A0A"/>
                </a:solidFill>
                <a:effectLst/>
                <a:latin typeface="Montserrat" panose="00000500000000000000" pitchFamily="2" charset="0"/>
              </a:rPr>
              <a:t>Een </a:t>
            </a:r>
            <a:r>
              <a:rPr lang="nl-NL" dirty="0">
                <a:solidFill>
                  <a:srgbClr val="0A0A0A"/>
                </a:solidFill>
                <a:latin typeface="Montserrat" panose="00000500000000000000" pitchFamily="2" charset="0"/>
              </a:rPr>
              <a:t>B</a:t>
            </a:r>
            <a:r>
              <a:rPr lang="nl-NL" b="0" i="0" dirty="0">
                <a:solidFill>
                  <a:srgbClr val="0A0A0A"/>
                </a:solidFill>
                <a:effectLst/>
                <a:latin typeface="Montserrat" panose="00000500000000000000" pitchFamily="2" charset="0"/>
              </a:rPr>
              <a:t>ijbel is voor hen te duur of hij is nog niet vertaald in hun eigen taal. Soms zijn Bijbels helemaal niet (meer) beschikbaar, vanwege de politieke situatie of oorlog.</a:t>
            </a:r>
          </a:p>
          <a:p>
            <a:pPr>
              <a:lnSpc>
                <a:spcPct val="150000"/>
              </a:lnSpc>
            </a:pPr>
            <a:r>
              <a:rPr lang="nl-NL" b="1" i="0" dirty="0">
                <a:solidFill>
                  <a:srgbClr val="0A0A0A"/>
                </a:solidFill>
                <a:effectLst/>
                <a:latin typeface="Montserrat" panose="00000500000000000000" pitchFamily="2" charset="0"/>
              </a:rPr>
              <a:t>Wij zorgen ervoor dat iedereen toegang krijgt tot een Bijbel.</a:t>
            </a:r>
            <a:endParaRPr lang="nl-NL" b="1" dirty="0">
              <a:latin typeface="Montserrat" panose="00000500000000000000" pitchFamily="2" charset="0"/>
            </a:endParaRPr>
          </a:p>
        </p:txBody>
      </p:sp>
      <p:pic>
        <p:nvPicPr>
          <p:cNvPr id="8" name="Afbeelding 7">
            <a:extLst>
              <a:ext uri="{FF2B5EF4-FFF2-40B4-BE49-F238E27FC236}">
                <a16:creationId xmlns:a16="http://schemas.microsoft.com/office/drawing/2014/main" id="{2DEB970B-B129-91AC-AB8D-34DE87E3CBCA}"/>
              </a:ext>
            </a:extLst>
          </p:cNvPr>
          <p:cNvPicPr>
            <a:picLocks noChangeAspect="1"/>
          </p:cNvPicPr>
          <p:nvPr/>
        </p:nvPicPr>
        <p:blipFill rotWithShape="1">
          <a:blip r:embed="rId4"/>
          <a:srcRect l="40196" t="9588" r="1405" b="5918"/>
          <a:stretch/>
        </p:blipFill>
        <p:spPr>
          <a:xfrm>
            <a:off x="5917915" y="108382"/>
            <a:ext cx="6139322" cy="4996504"/>
          </a:xfrm>
          <a:prstGeom prst="rect">
            <a:avLst/>
          </a:prstGeom>
        </p:spPr>
      </p:pic>
      <p:pic>
        <p:nvPicPr>
          <p:cNvPr id="13" name="Afbeelding 12">
            <a:extLst>
              <a:ext uri="{FF2B5EF4-FFF2-40B4-BE49-F238E27FC236}">
                <a16:creationId xmlns:a16="http://schemas.microsoft.com/office/drawing/2014/main" id="{2FD73EF0-ED6C-B086-C511-5106BC2CFB73}"/>
              </a:ext>
            </a:extLst>
          </p:cNvPr>
          <p:cNvPicPr>
            <a:picLocks noChangeAspect="1"/>
          </p:cNvPicPr>
          <p:nvPr/>
        </p:nvPicPr>
        <p:blipFill rotWithShape="1">
          <a:blip r:embed="rId5"/>
          <a:srcRect l="8316" t="9803" r="7496" b="9033"/>
          <a:stretch/>
        </p:blipFill>
        <p:spPr>
          <a:xfrm>
            <a:off x="362908" y="4580441"/>
            <a:ext cx="2250042" cy="2169167"/>
          </a:xfrm>
          <a:prstGeom prst="rect">
            <a:avLst/>
          </a:prstGeom>
        </p:spPr>
      </p:pic>
    </p:spTree>
    <p:extLst>
      <p:ext uri="{BB962C8B-B14F-4D97-AF65-F5344CB8AC3E}">
        <p14:creationId xmlns:p14="http://schemas.microsoft.com/office/powerpoint/2010/main" val="28458955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 illustratie&#10;&#10;Automatisch gegenereerde beschrijving">
            <a:extLst>
              <a:ext uri="{FF2B5EF4-FFF2-40B4-BE49-F238E27FC236}">
                <a16:creationId xmlns:a16="http://schemas.microsoft.com/office/drawing/2014/main" id="{C28E7CC8-4C7F-054C-8BB5-3DC92B032378}"/>
              </a:ext>
            </a:extLst>
          </p:cNvPr>
          <p:cNvPicPr>
            <a:picLocks noChangeAspect="1"/>
          </p:cNvPicPr>
          <p:nvPr/>
        </p:nvPicPr>
        <p:blipFill>
          <a:blip r:embed="rId2"/>
          <a:stretch>
            <a:fillRect/>
          </a:stretch>
        </p:blipFill>
        <p:spPr>
          <a:xfrm>
            <a:off x="5231095" y="2008908"/>
            <a:ext cx="1729809" cy="3620530"/>
          </a:xfrm>
          <a:prstGeom prst="rect">
            <a:avLst/>
          </a:prstGeom>
        </p:spPr>
      </p:pic>
      <p:pic>
        <p:nvPicPr>
          <p:cNvPr id="9" name="Afbeelding 8">
            <a:extLst>
              <a:ext uri="{FF2B5EF4-FFF2-40B4-BE49-F238E27FC236}">
                <a16:creationId xmlns:a16="http://schemas.microsoft.com/office/drawing/2014/main" id="{FDB6C133-F259-4A4B-9714-3F0CB4D21DA3}"/>
              </a:ext>
            </a:extLst>
          </p:cNvPr>
          <p:cNvPicPr>
            <a:picLocks noChangeAspect="1"/>
          </p:cNvPicPr>
          <p:nvPr/>
        </p:nvPicPr>
        <p:blipFill>
          <a:blip r:embed="rId3"/>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40676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Marcus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49505" y="2115376"/>
            <a:ext cx="5981806" cy="2031325"/>
          </a:xfrm>
          <a:prstGeom prst="rect">
            <a:avLst/>
          </a:prstGeom>
          <a:noFill/>
        </p:spPr>
        <p:txBody>
          <a:bodyPr wrap="square" rtlCol="0">
            <a:spAutoFit/>
          </a:bodyPr>
          <a:lstStyle/>
          <a:p>
            <a:r>
              <a:rPr lang="nl-NL" b="1" dirty="0">
                <a:solidFill>
                  <a:srgbClr val="36AFC5"/>
                </a:solidFill>
                <a:latin typeface="Montserrat" pitchFamily="2" charset="77"/>
                <a:cs typeface="Poppins" pitchFamily="2" charset="77"/>
              </a:rPr>
              <a:t>2. Hoe vaak komt het woord ‘meteen’ voor in de NBV21-vertaling van het evangelie van Marcus?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2 keer</a:t>
            </a:r>
          </a:p>
          <a:p>
            <a:pPr marL="342900" indent="-342900">
              <a:buAutoNum type="alphaLcParenR"/>
            </a:pPr>
            <a:r>
              <a:rPr lang="nl-NL" dirty="0">
                <a:latin typeface="Montserrat" pitchFamily="2" charset="77"/>
                <a:cs typeface="Poppins" pitchFamily="2" charset="77"/>
              </a:rPr>
              <a:t>7 keer</a:t>
            </a:r>
          </a:p>
          <a:p>
            <a:pPr marL="342900" indent="-342900">
              <a:buAutoNum type="alphaLcParenR"/>
            </a:pPr>
            <a:r>
              <a:rPr lang="nl-NL" dirty="0">
                <a:latin typeface="Montserrat" pitchFamily="2" charset="77"/>
                <a:cs typeface="Poppins" pitchFamily="2" charset="77"/>
              </a:rPr>
              <a:t>18 keer</a:t>
            </a:r>
          </a:p>
          <a:p>
            <a:pPr marL="342900" indent="-342900">
              <a:buAutoNum type="alphaLcParenR"/>
            </a:pPr>
            <a:r>
              <a:rPr lang="nl-NL" dirty="0">
                <a:latin typeface="Montserrat" pitchFamily="2" charset="77"/>
                <a:cs typeface="Poppins" pitchFamily="2" charset="77"/>
              </a:rPr>
              <a:t>26 keer</a:t>
            </a:r>
          </a:p>
        </p:txBody>
      </p:sp>
      <p:pic>
        <p:nvPicPr>
          <p:cNvPr id="1028" name="Picture 4" descr="De evangelist Marcus">
            <a:extLst>
              <a:ext uri="{FF2B5EF4-FFF2-40B4-BE49-F238E27FC236}">
                <a16:creationId xmlns:a16="http://schemas.microsoft.com/office/drawing/2014/main" id="{C5D2CCD3-5182-061C-0C05-4B40204B6B6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743" y="2037957"/>
            <a:ext cx="2636342" cy="37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8DA7D20-474B-CC47-929C-C598ABA5FD8C}"/>
              </a:ext>
            </a:extLst>
          </p:cNvPr>
          <p:cNvSpPr/>
          <p:nvPr/>
        </p:nvSpPr>
        <p:spPr>
          <a:xfrm>
            <a:off x="0" y="0"/>
            <a:ext cx="12192000" cy="6858000"/>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BE7F0344-FDE0-5644-857B-63AEC72C191A}"/>
              </a:ext>
            </a:extLst>
          </p:cNvPr>
          <p:cNvPicPr>
            <a:picLocks noChangeAspect="1"/>
          </p:cNvPicPr>
          <p:nvPr/>
        </p:nvPicPr>
        <p:blipFill>
          <a:blip r:embed="rId2"/>
          <a:stretch>
            <a:fillRect/>
          </a:stretch>
        </p:blipFill>
        <p:spPr>
          <a:xfrm>
            <a:off x="10120968" y="254428"/>
            <a:ext cx="1825583" cy="487443"/>
          </a:xfrm>
          <a:prstGeom prst="rect">
            <a:avLst/>
          </a:prstGeom>
        </p:spPr>
      </p:pic>
      <p:sp>
        <p:nvSpPr>
          <p:cNvPr id="2" name="Tekstvak 1">
            <a:extLst>
              <a:ext uri="{FF2B5EF4-FFF2-40B4-BE49-F238E27FC236}">
                <a16:creationId xmlns:a16="http://schemas.microsoft.com/office/drawing/2014/main" id="{581B0AE6-46CF-CBA3-1694-ACF9ED83D5FF}"/>
              </a:ext>
            </a:extLst>
          </p:cNvPr>
          <p:cNvSpPr txBox="1"/>
          <p:nvPr/>
        </p:nvSpPr>
        <p:spPr>
          <a:xfrm>
            <a:off x="1148836" y="254428"/>
            <a:ext cx="6848944" cy="646331"/>
          </a:xfrm>
          <a:prstGeom prst="rect">
            <a:avLst/>
          </a:prstGeom>
          <a:noFill/>
        </p:spPr>
        <p:txBody>
          <a:bodyPr wrap="square" rtlCol="0">
            <a:spAutoFit/>
          </a:bodyPr>
          <a:lstStyle/>
          <a:p>
            <a:r>
              <a:rPr lang="nl-NL" sz="3600" dirty="0">
                <a:solidFill>
                  <a:schemeClr val="bg1"/>
                </a:solidFill>
                <a:latin typeface="Montserrat Medium" panose="00000600000000000000" pitchFamily="2" charset="0"/>
              </a:rPr>
              <a:t>Marcus</a:t>
            </a:r>
          </a:p>
        </p:txBody>
      </p:sp>
      <p:sp>
        <p:nvSpPr>
          <p:cNvPr id="3" name="Tekstvak 2">
            <a:extLst>
              <a:ext uri="{FF2B5EF4-FFF2-40B4-BE49-F238E27FC236}">
                <a16:creationId xmlns:a16="http://schemas.microsoft.com/office/drawing/2014/main" id="{AC610E9C-3E7D-18B8-0C4C-07E590AA613B}"/>
              </a:ext>
            </a:extLst>
          </p:cNvPr>
          <p:cNvSpPr txBox="1"/>
          <p:nvPr/>
        </p:nvSpPr>
        <p:spPr>
          <a:xfrm>
            <a:off x="1249505" y="2115376"/>
            <a:ext cx="5948250" cy="2031325"/>
          </a:xfrm>
          <a:prstGeom prst="rect">
            <a:avLst/>
          </a:prstGeom>
          <a:noFill/>
        </p:spPr>
        <p:txBody>
          <a:bodyPr wrap="square" lIns="91440" tIns="45720" rIns="91440" bIns="45720" rtlCol="0" anchor="t">
            <a:spAutoFit/>
          </a:bodyPr>
          <a:lstStyle/>
          <a:p>
            <a:r>
              <a:rPr lang="nl-NL" b="1" dirty="0">
                <a:solidFill>
                  <a:srgbClr val="36AFC5"/>
                </a:solidFill>
                <a:latin typeface="Montserrat" pitchFamily="2" charset="77"/>
                <a:cs typeface="Poppins" pitchFamily="2" charset="77"/>
              </a:rPr>
              <a:t>2. Hoe vaak komt het woord ‘meteen’ voor in de NBV21-vertaling van het evangelie van Marcus?</a:t>
            </a:r>
          </a:p>
          <a:p>
            <a:endParaRPr lang="nl-NL" b="1" dirty="0">
              <a:latin typeface="Montserrat" pitchFamily="2" charset="77"/>
              <a:cs typeface="Poppins" pitchFamily="2" charset="77"/>
            </a:endParaRPr>
          </a:p>
          <a:p>
            <a:pPr marL="342900" indent="-342900">
              <a:buAutoNum type="alphaLcParenR"/>
            </a:pPr>
            <a:r>
              <a:rPr lang="nl-NL" dirty="0">
                <a:latin typeface="Montserrat" pitchFamily="2" charset="77"/>
                <a:cs typeface="Poppins" pitchFamily="2" charset="77"/>
              </a:rPr>
              <a:t>2 keer</a:t>
            </a:r>
          </a:p>
          <a:p>
            <a:pPr marL="342900" indent="-342900">
              <a:buAutoNum type="alphaLcParenR"/>
            </a:pPr>
            <a:r>
              <a:rPr lang="nl-NL" dirty="0">
                <a:latin typeface="Montserrat" pitchFamily="2" charset="77"/>
                <a:cs typeface="Poppins" pitchFamily="2" charset="77"/>
              </a:rPr>
              <a:t>7 keer</a:t>
            </a:r>
          </a:p>
          <a:p>
            <a:pPr marL="342900" indent="-342900">
              <a:buAutoNum type="alphaLcParenR"/>
            </a:pPr>
            <a:r>
              <a:rPr lang="nl-NL" dirty="0">
                <a:latin typeface="Montserrat" pitchFamily="2" charset="77"/>
                <a:cs typeface="Poppins" pitchFamily="2" charset="77"/>
              </a:rPr>
              <a:t>18 keer</a:t>
            </a:r>
          </a:p>
          <a:p>
            <a:pPr marL="342900" indent="-342900">
              <a:buAutoNum type="alphaLcParenR"/>
            </a:pPr>
            <a:r>
              <a:rPr lang="nl-NL" b="1" dirty="0">
                <a:solidFill>
                  <a:srgbClr val="DD6268"/>
                </a:solidFill>
                <a:latin typeface="Montserrat"/>
                <a:cs typeface="Poppins"/>
              </a:rPr>
              <a:t>26 keer</a:t>
            </a:r>
          </a:p>
        </p:txBody>
      </p:sp>
      <p:pic>
        <p:nvPicPr>
          <p:cNvPr id="9" name="Picture 4" descr="De evangelist Marcus">
            <a:extLst>
              <a:ext uri="{FF2B5EF4-FFF2-40B4-BE49-F238E27FC236}">
                <a16:creationId xmlns:a16="http://schemas.microsoft.com/office/drawing/2014/main" id="{0734894A-8FB9-942E-1457-39E492155F8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743" y="2037957"/>
            <a:ext cx="2636342" cy="37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44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bg_powerpoint template_03  -  Alleen-lezen" id="{4D7D3954-BD69-4FB0-B8CF-B4BDDD4DD63E}" vid="{C79D6885-8F69-4E13-B0DC-EE358A1640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1A4CA44A2A8D4295B9775279B39C2A" ma:contentTypeVersion="0" ma:contentTypeDescription="Create a new document." ma:contentTypeScope="" ma:versionID="dca7dfd8cfb953791987fac9705f4f9c">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9C6057-7BF3-44EF-A5B0-92538AB0A16F}">
  <ds:schemaRefs>
    <ds:schemaRef ds:uri="http://schemas.microsoft.com/sharepoint/v3/contenttype/forms"/>
  </ds:schemaRefs>
</ds:datastoreItem>
</file>

<file path=customXml/itemProps2.xml><?xml version="1.0" encoding="utf-8"?>
<ds:datastoreItem xmlns:ds="http://schemas.openxmlformats.org/officeDocument/2006/customXml" ds:itemID="{3B1B2084-DC49-4474-BEBF-77D3CB050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8053B1F-DE73-4AC0-A32E-91F9C344637C}">
  <ds:schemaRefs>
    <ds:schemaRef ds:uri="http://purl.org/dc/elements/1.1/"/>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nbg_powerpoint template_03</Template>
  <TotalTime>0</TotalTime>
  <Words>4719</Words>
  <Application>Microsoft Office PowerPoint</Application>
  <PresentationFormat>Breedbeeld</PresentationFormat>
  <Paragraphs>405</Paragraphs>
  <Slides>73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73</vt:i4>
      </vt:variant>
    </vt:vector>
  </HeadingPairs>
  <TitlesOfParts>
    <vt:vector size="80" baseType="lpstr">
      <vt:lpstr>Arial</vt:lpstr>
      <vt:lpstr>Montserrat</vt:lpstr>
      <vt:lpstr>Montserrat Medium</vt:lpstr>
      <vt:lpstr>Montserrat SemiBold</vt:lpstr>
      <vt:lpstr>Palatino Linotype</vt:lpstr>
      <vt:lpstr>PT 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Abspoel | NBG</dc:creator>
  <cp:lastModifiedBy>Arne Willems | NBG</cp:lastModifiedBy>
  <cp:revision>135</cp:revision>
  <dcterms:created xsi:type="dcterms:W3CDTF">2022-08-17T12:53:16Z</dcterms:created>
  <dcterms:modified xsi:type="dcterms:W3CDTF">2022-10-17T11:29:54Z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0x010100621A4CA44A2A8D4295B9775279B39C2A</vt:lpwstr>
  </property>
</Properties>
</file>