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307" r:id="rId6"/>
    <p:sldId id="267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62"/>
    <a:srgbClr val="DBE8EB"/>
    <a:srgbClr val="36AFC5"/>
    <a:srgbClr val="5DC7CA"/>
    <a:srgbClr val="E3E5E0"/>
    <a:srgbClr val="004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9B376F-D839-41D7-892D-FA95A26E609C}" v="3" dt="2022-12-05T15:36:50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/>
    <p:restoredTop sz="76063" autoAdjust="0"/>
  </p:normalViewPr>
  <p:slideViewPr>
    <p:cSldViewPr snapToGrid="0" snapToObjects="1">
      <p:cViewPr varScale="1">
        <p:scale>
          <a:sx n="51" d="100"/>
          <a:sy n="51" d="100"/>
        </p:scale>
        <p:origin x="216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ëlle de Gelder | NBG" userId="b0a883a2-208d-4e4a-8aaf-e8974b254990" providerId="ADAL" clId="{5D9B376F-D839-41D7-892D-FA95A26E609C}"/>
    <pc:docChg chg="undo custSel delSld modSld">
      <pc:chgData name="Daniëlle de Gelder | NBG" userId="b0a883a2-208d-4e4a-8aaf-e8974b254990" providerId="ADAL" clId="{5D9B376F-D839-41D7-892D-FA95A26E609C}" dt="2022-12-05T15:53:25.738" v="684" actId="1076"/>
      <pc:docMkLst>
        <pc:docMk/>
      </pc:docMkLst>
      <pc:sldChg chg="del">
        <pc:chgData name="Daniëlle de Gelder | NBG" userId="b0a883a2-208d-4e4a-8aaf-e8974b254990" providerId="ADAL" clId="{5D9B376F-D839-41D7-892D-FA95A26E609C}" dt="2022-12-05T15:53:03.575" v="681" actId="47"/>
        <pc:sldMkLst>
          <pc:docMk/>
          <pc:sldMk cId="4121055150" sldId="265"/>
        </pc:sldMkLst>
      </pc:sldChg>
      <pc:sldChg chg="addSp delSp modSp mod">
        <pc:chgData name="Daniëlle de Gelder | NBG" userId="b0a883a2-208d-4e4a-8aaf-e8974b254990" providerId="ADAL" clId="{5D9B376F-D839-41D7-892D-FA95A26E609C}" dt="2022-12-05T15:53:25.738" v="684" actId="1076"/>
        <pc:sldMkLst>
          <pc:docMk/>
          <pc:sldMk cId="1457508545" sldId="307"/>
        </pc:sldMkLst>
        <pc:spChg chg="add">
          <ac:chgData name="Daniëlle de Gelder | NBG" userId="b0a883a2-208d-4e4a-8aaf-e8974b254990" providerId="ADAL" clId="{5D9B376F-D839-41D7-892D-FA95A26E609C}" dt="2022-12-05T15:42:24.900" v="39" actId="22"/>
          <ac:spMkLst>
            <pc:docMk/>
            <pc:sldMk cId="1457508545" sldId="307"/>
            <ac:spMk id="9" creationId="{E4E912C5-DBD9-06ED-0CC3-FDC9C921C816}"/>
          </ac:spMkLst>
        </pc:spChg>
        <pc:spChg chg="mod">
          <ac:chgData name="Daniëlle de Gelder | NBG" userId="b0a883a2-208d-4e4a-8aaf-e8974b254990" providerId="ADAL" clId="{5D9B376F-D839-41D7-892D-FA95A26E609C}" dt="2022-12-05T15:50:51.594" v="661" actId="1076"/>
          <ac:spMkLst>
            <pc:docMk/>
            <pc:sldMk cId="1457508545" sldId="307"/>
            <ac:spMk id="10" creationId="{27DB0DBD-33DC-B245-B244-8E23E4850C8B}"/>
          </ac:spMkLst>
        </pc:spChg>
        <pc:spChg chg="mod">
          <ac:chgData name="Daniëlle de Gelder | NBG" userId="b0a883a2-208d-4e4a-8aaf-e8974b254990" providerId="ADAL" clId="{5D9B376F-D839-41D7-892D-FA95A26E609C}" dt="2022-12-05T15:53:20.018" v="683" actId="1076"/>
          <ac:spMkLst>
            <pc:docMk/>
            <pc:sldMk cId="1457508545" sldId="307"/>
            <ac:spMk id="11" creationId="{49745505-FC54-B141-9A72-D4AFF4A06517}"/>
          </ac:spMkLst>
        </pc:spChg>
        <pc:spChg chg="mod">
          <ac:chgData name="Daniëlle de Gelder | NBG" userId="b0a883a2-208d-4e4a-8aaf-e8974b254990" providerId="ADAL" clId="{5D9B376F-D839-41D7-892D-FA95A26E609C}" dt="2022-12-05T15:53:25.738" v="684" actId="1076"/>
          <ac:spMkLst>
            <pc:docMk/>
            <pc:sldMk cId="1457508545" sldId="307"/>
            <ac:spMk id="14" creationId="{A9A52FAF-830E-FC48-98ED-028F7DF237B9}"/>
          </ac:spMkLst>
        </pc:spChg>
        <pc:picChg chg="add del mod ord modCrop">
          <ac:chgData name="Daniëlle de Gelder | NBG" userId="b0a883a2-208d-4e4a-8aaf-e8974b254990" providerId="ADAL" clId="{5D9B376F-D839-41D7-892D-FA95A26E609C}" dt="2022-12-05T15:32:52.264" v="22" actId="478"/>
          <ac:picMkLst>
            <pc:docMk/>
            <pc:sldMk cId="1457508545" sldId="307"/>
            <ac:picMk id="3" creationId="{B4BFA8AB-4510-3486-294F-E846C0D50061}"/>
          </ac:picMkLst>
        </pc:picChg>
        <pc:picChg chg="del">
          <ac:chgData name="Daniëlle de Gelder | NBG" userId="b0a883a2-208d-4e4a-8aaf-e8974b254990" providerId="ADAL" clId="{5D9B376F-D839-41D7-892D-FA95A26E609C}" dt="2022-12-05T15:31:29.367" v="21" actId="478"/>
          <ac:picMkLst>
            <pc:docMk/>
            <pc:sldMk cId="1457508545" sldId="307"/>
            <ac:picMk id="4" creationId="{46241497-BB4E-44D1-A35C-3BBDCEFAE99D}"/>
          </ac:picMkLst>
        </pc:picChg>
        <pc:picChg chg="add del mod ord">
          <ac:chgData name="Daniëlle de Gelder | NBG" userId="b0a883a2-208d-4e4a-8aaf-e8974b254990" providerId="ADAL" clId="{5D9B376F-D839-41D7-892D-FA95A26E609C}" dt="2022-12-05T15:33:42.962" v="29" actId="21"/>
          <ac:picMkLst>
            <pc:docMk/>
            <pc:sldMk cId="1457508545" sldId="307"/>
            <ac:picMk id="6" creationId="{4D62DD5B-710D-B214-DEA8-F2ECE25F3BD3}"/>
          </ac:picMkLst>
        </pc:picChg>
        <pc:picChg chg="add mod ord modCrop">
          <ac:chgData name="Daniëlle de Gelder | NBG" userId="b0a883a2-208d-4e4a-8aaf-e8974b254990" providerId="ADAL" clId="{5D9B376F-D839-41D7-892D-FA95A26E609C}" dt="2022-12-05T15:37:38.798" v="38" actId="167"/>
          <ac:picMkLst>
            <pc:docMk/>
            <pc:sldMk cId="1457508545" sldId="307"/>
            <ac:picMk id="7" creationId="{B111AB18-5DD9-C13C-A1D2-48FBBF9FD3C9}"/>
          </ac:picMkLst>
        </pc:picChg>
      </pc:sldChg>
      <pc:sldChg chg="del">
        <pc:chgData name="Daniëlle de Gelder | NBG" userId="b0a883a2-208d-4e4a-8aaf-e8974b254990" providerId="ADAL" clId="{5D9B376F-D839-41D7-892D-FA95A26E609C}" dt="2022-12-05T15:53:06.793" v="682" actId="47"/>
        <pc:sldMkLst>
          <pc:docMk/>
          <pc:sldMk cId="1383970505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00C7A-1872-401A-B72F-B98EE1A23136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A6051-86B3-4C4C-B12D-B154DFB65C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19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A6051-86B3-4C4C-B12D-B154DFB65C3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94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A6051-86B3-4C4C-B12D-B154DFB65C3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10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84DE5-4F91-AA43-9851-286206545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4481B2-698F-9846-81C8-C24C94E92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3118D9-66A9-1546-AC1C-C9D99043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BC12C8-E183-4541-A4A9-D04BDA64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B2B016-DA02-1145-8612-BA9521DC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01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94338-FAF8-024C-A859-8E89DC05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70C292-6018-F34D-97AE-84686EA0A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DB0FBF-0FD7-974E-832E-2CE2C856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98D732-D8E0-7749-94E1-8729F47C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3D92A5-F275-3D48-A554-99383ABD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6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E2CAF12-4FC8-E74E-8E89-A5A023F3E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0138C8-9D29-7348-89BC-36917EF25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12A0AC-63DE-1E4D-B059-32D9438B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95375D-DBA4-9B4E-BD9F-B9F8AF0A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A11627-C39B-5249-9F5F-CB4967CB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17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68FCF-239A-DD46-9394-2DBC7B20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4D4F1E-4367-7E43-803E-BA610257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F796F5-705B-084E-BA74-61687DF2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0B0B51-3685-984C-999A-46DE418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2974FA-F89E-E344-816C-C3BA4CC9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41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5FD62-971E-1B4A-A256-A820581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3A827F-0AF2-F346-B0C5-BC96E862C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378CE3-2342-6346-9438-5E183CE3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9B19D3-5779-CA4B-A4CE-7724FAAC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E50CD2-0176-5E4E-84E6-5F8BA06C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22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73C6B-74C5-6844-A1DF-1CB2014C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E8AD62-ED43-AD40-952B-B3DD830AC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CD3C05-F966-C44C-ACC2-1A51EC10C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B12FE3-A738-BC4B-989A-5DE77876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C1ED7B-9833-B642-9E80-1CC2D7D0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8029E7-88CE-A74B-9946-133EA77E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5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926A6-8CDB-2B42-A2BA-367B856E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028B49-51F0-5841-B100-7B0F07B9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181742-07EA-B946-A704-9D4FFA6E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6B6495-7871-274E-91FF-A05DCB1A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EE2D86-300C-E649-80B0-0D0A605AD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64C3D5F-46DD-3F4A-B344-53ACA78F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084607-9F04-4D45-AA2E-F6EE9B08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1B3502-B491-2F4D-B441-7EEC073D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05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BD2D2-2B26-D949-9E1E-AF1D6DAE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FE4376-90B0-924F-8E64-5EE3C644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8F2A93-4007-094B-A6C4-B56E0F6A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BC8201-FCA3-8042-BCE8-D9791AC0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32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14C3766-6953-AC45-B7D9-AFFE7B32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A8BF17-D9C1-B34C-B6AC-FDAAE376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1EF291-DFAD-624A-8EBF-34E3D981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81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495B5-0ED7-D24B-AE98-FD7F1DBD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00ACF-92F6-3044-8F2A-24CB0FE7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07A699-20C8-0B4E-B482-087C86C53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35DA0F-6376-BB47-B25B-9541CE3A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1DC5D7-A12D-6948-A398-D73A96B3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DDA4A1-B392-0B4B-B8B8-7B4E4E21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01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21B0A-9415-604A-B463-D8372EAE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90DD15-5458-8945-A526-14C4DF12D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F25F87-1824-4148-A87C-2B1C93297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A9D63A-D456-8D46-8D4B-5B94C717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FF080D-0896-C74D-B7D8-EB31AC19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25BF78-42DC-4849-A91A-8CF52995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71BF90D-E1A2-DB43-9333-E303D5C5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B45578-FCB2-274E-B28C-5EE866077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DB60B6-7B3B-B44B-82A3-85C5A5EC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7EB59-E181-534F-8888-41D66A804360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DC13A4-C159-0340-A0FD-253E19094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0B8234-0AFE-8D48-824E-9F6B235B1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natuur&#10;&#10;Automatisch gegenereerde beschrijving">
            <a:extLst>
              <a:ext uri="{FF2B5EF4-FFF2-40B4-BE49-F238E27FC236}">
                <a16:creationId xmlns:a16="http://schemas.microsoft.com/office/drawing/2014/main" id="{848DD681-078D-0445-DA22-B6B54941F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56" y="103127"/>
            <a:ext cx="11826239" cy="649562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04AE0D1-ECE7-7849-9401-D26CF35F3FB3}"/>
              </a:ext>
            </a:extLst>
          </p:cNvPr>
          <p:cNvSpPr txBox="1"/>
          <p:nvPr/>
        </p:nvSpPr>
        <p:spPr>
          <a:xfrm>
            <a:off x="275571" y="4876863"/>
            <a:ext cx="10158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Montserrat SemiBold" pitchFamily="2" charset="77"/>
                <a:cs typeface="Poppins SemiBold" pitchFamily="2" charset="77"/>
              </a:rPr>
              <a:t>Hoe kun je mensen diep in het regenwoud bereiken met de Bijbel? </a:t>
            </a:r>
          </a:p>
        </p:txBody>
      </p:sp>
      <p:pic>
        <p:nvPicPr>
          <p:cNvPr id="7" name="Afbeelding 6" descr="Afbeelding met pijl&#10;&#10;Automatisch gegenereerde beschrijving">
            <a:extLst>
              <a:ext uri="{FF2B5EF4-FFF2-40B4-BE49-F238E27FC236}">
                <a16:creationId xmlns:a16="http://schemas.microsoft.com/office/drawing/2014/main" id="{240A8D63-685A-5843-8189-060220047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4731488"/>
            <a:ext cx="1016000" cy="2126512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11598F13-4EEA-884E-817E-9CD969D4E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185" y="5035424"/>
            <a:ext cx="1117441" cy="100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3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111AB18-5DD9-C13C-A1D2-48FBBF9FD3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9801" y="986584"/>
            <a:ext cx="6405120" cy="5704089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7DB0DBD-33DC-B245-B244-8E23E4850C8B}"/>
              </a:ext>
            </a:extLst>
          </p:cNvPr>
          <p:cNvSpPr/>
          <p:nvPr/>
        </p:nvSpPr>
        <p:spPr>
          <a:xfrm>
            <a:off x="212943" y="986585"/>
            <a:ext cx="5403304" cy="5710905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hthoekige driehoek 18">
            <a:extLst>
              <a:ext uri="{FF2B5EF4-FFF2-40B4-BE49-F238E27FC236}">
                <a16:creationId xmlns:a16="http://schemas.microsoft.com/office/drawing/2014/main" id="{6985C31B-58C0-1047-88C3-DAD5F2E4F67C}"/>
              </a:ext>
            </a:extLst>
          </p:cNvPr>
          <p:cNvSpPr/>
          <p:nvPr/>
        </p:nvSpPr>
        <p:spPr>
          <a:xfrm rot="10800000" flipH="1">
            <a:off x="5616247" y="975396"/>
            <a:ext cx="2542022" cy="5715278"/>
          </a:xfrm>
          <a:prstGeom prst="rtTriangle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9745505-FC54-B141-9A72-D4AFF4A06517}"/>
              </a:ext>
            </a:extLst>
          </p:cNvPr>
          <p:cNvSpPr txBox="1"/>
          <p:nvPr/>
        </p:nvSpPr>
        <p:spPr>
          <a:xfrm>
            <a:off x="278045" y="1072080"/>
            <a:ext cx="6300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Helpt u mee om de Bijbelboot te laten varen?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9A52FAF-830E-FC48-98ED-028F7DF237B9}"/>
              </a:ext>
            </a:extLst>
          </p:cNvPr>
          <p:cNvSpPr txBox="1"/>
          <p:nvPr/>
        </p:nvSpPr>
        <p:spPr>
          <a:xfrm>
            <a:off x="324747" y="2234793"/>
            <a:ext cx="5444647" cy="46160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4551"/>
                </a:solidFill>
                <a:latin typeface="Montserrat"/>
                <a:cs typeface="Poppins"/>
              </a:rPr>
              <a:t>In het immense Amazoneregenwoud wonen miljoenen mensen ver weg van de bewoonde wereld met winkels, artsen en ziekenhuizen.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4551"/>
                </a:solidFill>
                <a:latin typeface="Montserrat"/>
                <a:cs typeface="Poppins"/>
              </a:rPr>
              <a:t>90 keer per jaar bezoekt het Braziliaans Bijbelgenootschap hen met Bijbels, medische hulp en voedselpakketten. </a:t>
            </a:r>
          </a:p>
          <a:p>
            <a:pPr>
              <a:lnSpc>
                <a:spcPct val="150000"/>
              </a:lnSpc>
            </a:pPr>
            <a:endParaRPr lang="nl-NL" b="1" dirty="0">
              <a:solidFill>
                <a:srgbClr val="004551"/>
              </a:solidFill>
              <a:latin typeface="Montserrat"/>
              <a:cs typeface="Poppins"/>
            </a:endParaRPr>
          </a:p>
          <a:p>
            <a:pPr>
              <a:lnSpc>
                <a:spcPct val="150000"/>
              </a:lnSpc>
            </a:pPr>
            <a:r>
              <a:rPr lang="nl-NL" b="1" dirty="0">
                <a:solidFill>
                  <a:srgbClr val="004551"/>
                </a:solidFill>
                <a:latin typeface="Montserrat"/>
                <a:cs typeface="Poppins"/>
              </a:rPr>
              <a:t>Alleen samen met u kunnen we hen bereiken!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rgbClr val="004551"/>
              </a:solidFill>
              <a:latin typeface="Montserrat"/>
              <a:cs typeface="Poppins"/>
            </a:endParaRPr>
          </a:p>
        </p:txBody>
      </p:sp>
      <p:sp>
        <p:nvSpPr>
          <p:cNvPr id="17" name="Rechthoekige driehoek 16">
            <a:extLst>
              <a:ext uri="{FF2B5EF4-FFF2-40B4-BE49-F238E27FC236}">
                <a16:creationId xmlns:a16="http://schemas.microsoft.com/office/drawing/2014/main" id="{DD8CA787-461C-5E4B-AE3B-542AED31D8C2}"/>
              </a:ext>
            </a:extLst>
          </p:cNvPr>
          <p:cNvSpPr/>
          <p:nvPr/>
        </p:nvSpPr>
        <p:spPr>
          <a:xfrm flipH="1">
            <a:off x="11033234" y="4590551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2396D5C-987E-EC4A-BCA0-E89148539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4E912C5-DBD9-06ED-0CC3-FDC9C921C816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50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28E7CC8-4C7F-054C-8BB5-3DC92B032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95" y="2008908"/>
            <a:ext cx="1729809" cy="36205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DB6C133-F259-4A4B-9714-3F0CB4D21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685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7871703DCD64F8C4720A7E06579F5" ma:contentTypeVersion="16" ma:contentTypeDescription="Create a new document." ma:contentTypeScope="" ma:versionID="6321e88e0247effcf41934ad3891c9d2">
  <xsd:schema xmlns:xsd="http://www.w3.org/2001/XMLSchema" xmlns:xs="http://www.w3.org/2001/XMLSchema" xmlns:p="http://schemas.microsoft.com/office/2006/metadata/properties" xmlns:ns2="ecf09ce0-0bc6-409a-8200-353c51e70b4f" xmlns:ns3="8f357e7a-bb3a-4d25-8bad-2d6b2cec03de" targetNamespace="http://schemas.microsoft.com/office/2006/metadata/properties" ma:root="true" ma:fieldsID="b0cf23395b8d93fdf74073cfebabc05f" ns2:_="" ns3:_="">
    <xsd:import namespace="ecf09ce0-0bc6-409a-8200-353c51e70b4f"/>
    <xsd:import namespace="8f357e7a-bb3a-4d25-8bad-2d6b2cec03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09ce0-0bc6-409a-8200-353c51e70b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aebcfc4-c669-49a7-8c6f-3afdc0fd1b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57e7a-bb3a-4d25-8bad-2d6b2cec0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0f73de-9977-4021-8d5f-628c40735fdf}" ma:internalName="TaxCatchAll" ma:showField="CatchAllData" ma:web="8f357e7a-bb3a-4d25-8bad-2d6b2cec03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f357e7a-bb3a-4d25-8bad-2d6b2cec03de">
      <UserInfo>
        <DisplayName>Lydia van der Meer-Boer | NBG</DisplayName>
        <AccountId>79</AccountId>
        <AccountType/>
      </UserInfo>
      <UserInfo>
        <DisplayName>Simone Spijker | NBG</DisplayName>
        <AccountId>56</AccountId>
        <AccountType/>
      </UserInfo>
    </SharedWithUsers>
    <TaxCatchAll xmlns="8f357e7a-bb3a-4d25-8bad-2d6b2cec03de" xsi:nil="true"/>
    <lcf76f155ced4ddcb4097134ff3c332f xmlns="ecf09ce0-0bc6-409a-8200-353c51e70b4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9B5DFF-B8FD-427D-B4D5-66B088BA94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f09ce0-0bc6-409a-8200-353c51e70b4f"/>
    <ds:schemaRef ds:uri="8f357e7a-bb3a-4d25-8bad-2d6b2cec03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93F364-9259-44EF-8A41-1A7B8DF575E5}">
  <ds:schemaRefs>
    <ds:schemaRef ds:uri="http://www.w3.org/XML/1998/namespace"/>
    <ds:schemaRef ds:uri="http://purl.org/dc/elements/1.1/"/>
    <ds:schemaRef ds:uri="ecf09ce0-0bc6-409a-8200-353c51e70b4f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8f357e7a-bb3a-4d25-8bad-2d6b2cec03d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36CA3E9-3291-4E58-8ABC-2F61DC57F6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Breedbeeld</PresentationFormat>
  <Paragraphs>8</Paragraphs>
  <Slides>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Arial</vt:lpstr>
      <vt:lpstr>Calibri</vt:lpstr>
      <vt:lpstr>Montserrat</vt:lpstr>
      <vt:lpstr>Montserrat SemiBold</vt:lpstr>
      <vt:lpstr>Palatino Linotype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Walvis Mosmans</dc:creator>
  <cp:lastModifiedBy>Arne Willems | NBG</cp:lastModifiedBy>
  <cp:revision>48</cp:revision>
  <dcterms:created xsi:type="dcterms:W3CDTF">2021-01-20T13:14:33Z</dcterms:created>
  <dcterms:modified xsi:type="dcterms:W3CDTF">2022-12-06T09:19:32Z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</vt:r8>
  </property>
  <property fmtid="{D5CDD505-2E9C-101B-9397-08002B2CF9AE}" pid="3" name="ContentTypeId">
    <vt:lpwstr>0x0101003B77871703DCD64F8C4720A7E06579F5</vt:lpwstr>
  </property>
</Properties>
</file>