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8" r:id="rId5"/>
    <p:sldId id="266" r:id="rId6"/>
    <p:sldId id="26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FC5"/>
    <a:srgbClr val="005262"/>
    <a:srgbClr val="DBE8EB"/>
    <a:srgbClr val="5DC7CA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439C1-02D8-474F-9EB7-F9B70DE6BE1C}" v="2" dt="2025-03-20T13:30:01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76"/>
  </p:normalViewPr>
  <p:slideViewPr>
    <p:cSldViewPr snapToGrid="0" snapToObjects="1">
      <p:cViewPr varScale="1">
        <p:scale>
          <a:sx n="52" d="100"/>
          <a:sy n="52" d="100"/>
        </p:scale>
        <p:origin x="1228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van der Meer-Boer | NBG" userId="39831325-9dd1-4390-a4cc-afea51c6ff6a" providerId="ADAL" clId="{9A5439C1-02D8-474F-9EB7-F9B70DE6BE1C}"/>
    <pc:docChg chg="undo custSel addSld delSld modSld sldOrd">
      <pc:chgData name="Lydia van der Meer-Boer | NBG" userId="39831325-9dd1-4390-a4cc-afea51c6ff6a" providerId="ADAL" clId="{9A5439C1-02D8-474F-9EB7-F9B70DE6BE1C}" dt="2025-03-20T13:19:52.439" v="1575" actId="14100"/>
      <pc:docMkLst>
        <pc:docMk/>
      </pc:docMkLst>
      <pc:sldChg chg="del">
        <pc:chgData name="Lydia van der Meer-Boer | NBG" userId="39831325-9dd1-4390-a4cc-afea51c6ff6a" providerId="ADAL" clId="{9A5439C1-02D8-474F-9EB7-F9B70DE6BE1C}" dt="2025-03-20T10:52:11.207" v="0" actId="2696"/>
        <pc:sldMkLst>
          <pc:docMk/>
          <pc:sldMk cId="2857730216" sldId="256"/>
        </pc:sldMkLst>
      </pc:sldChg>
      <pc:sldChg chg="del">
        <pc:chgData name="Lydia van der Meer-Boer | NBG" userId="39831325-9dd1-4390-a4cc-afea51c6ff6a" providerId="ADAL" clId="{9A5439C1-02D8-474F-9EB7-F9B70DE6BE1C}" dt="2025-03-20T13:07:24.732" v="1539" actId="2696"/>
        <pc:sldMkLst>
          <pc:docMk/>
          <pc:sldMk cId="2070565086" sldId="260"/>
        </pc:sldMkLst>
      </pc:sldChg>
      <pc:sldChg chg="del">
        <pc:chgData name="Lydia van der Meer-Boer | NBG" userId="39831325-9dd1-4390-a4cc-afea51c6ff6a" providerId="ADAL" clId="{9A5439C1-02D8-474F-9EB7-F9B70DE6BE1C}" dt="2025-03-20T12:59:41.557" v="441" actId="2696"/>
        <pc:sldMkLst>
          <pc:docMk/>
          <pc:sldMk cId="2606065530" sldId="261"/>
        </pc:sldMkLst>
      </pc:sldChg>
      <pc:sldChg chg="del">
        <pc:chgData name="Lydia van der Meer-Boer | NBG" userId="39831325-9dd1-4390-a4cc-afea51c6ff6a" providerId="ADAL" clId="{9A5439C1-02D8-474F-9EB7-F9B70DE6BE1C}" dt="2025-03-20T12:59:38.069" v="440" actId="2696"/>
        <pc:sldMkLst>
          <pc:docMk/>
          <pc:sldMk cId="1466177129" sldId="262"/>
        </pc:sldMkLst>
      </pc:sldChg>
      <pc:sldChg chg="del">
        <pc:chgData name="Lydia van der Meer-Boer | NBG" userId="39831325-9dd1-4390-a4cc-afea51c6ff6a" providerId="ADAL" clId="{9A5439C1-02D8-474F-9EB7-F9B70DE6BE1C}" dt="2025-03-20T12:59:47.644" v="443" actId="2696"/>
        <pc:sldMkLst>
          <pc:docMk/>
          <pc:sldMk cId="1120904140" sldId="263"/>
        </pc:sldMkLst>
      </pc:sldChg>
      <pc:sldChg chg="modSp del mod">
        <pc:chgData name="Lydia van der Meer-Boer | NBG" userId="39831325-9dd1-4390-a4cc-afea51c6ff6a" providerId="ADAL" clId="{9A5439C1-02D8-474F-9EB7-F9B70DE6BE1C}" dt="2025-03-20T13:07:21.125" v="1538" actId="2696"/>
        <pc:sldMkLst>
          <pc:docMk/>
          <pc:sldMk cId="4121055150" sldId="265"/>
        </pc:sldMkLst>
        <pc:spChg chg="mod">
          <ac:chgData name="Lydia van der Meer-Boer | NBG" userId="39831325-9dd1-4390-a4cc-afea51c6ff6a" providerId="ADAL" clId="{9A5439C1-02D8-474F-9EB7-F9B70DE6BE1C}" dt="2025-03-20T13:01:57.679" v="582" actId="14100"/>
          <ac:spMkLst>
            <pc:docMk/>
            <pc:sldMk cId="4121055150" sldId="265"/>
            <ac:spMk id="9" creationId="{8E30B526-61FC-E14D-AAB1-D2C55D97BF0C}"/>
          </ac:spMkLst>
        </pc:spChg>
        <pc:spChg chg="mod">
          <ac:chgData name="Lydia van der Meer-Boer | NBG" userId="39831325-9dd1-4390-a4cc-afea51c6ff6a" providerId="ADAL" clId="{9A5439C1-02D8-474F-9EB7-F9B70DE6BE1C}" dt="2025-03-20T13:01:40.740" v="514"/>
          <ac:spMkLst>
            <pc:docMk/>
            <pc:sldMk cId="4121055150" sldId="265"/>
            <ac:spMk id="11" creationId="{46F4E24D-88E0-AA45-80E3-5DE327D8CB0A}"/>
          </ac:spMkLst>
        </pc:spChg>
      </pc:sldChg>
      <pc:sldChg chg="addSp modSp mod">
        <pc:chgData name="Lydia van der Meer-Boer | NBG" userId="39831325-9dd1-4390-a4cc-afea51c6ff6a" providerId="ADAL" clId="{9A5439C1-02D8-474F-9EB7-F9B70DE6BE1C}" dt="2025-03-20T13:06:58.926" v="1537" actId="1076"/>
        <pc:sldMkLst>
          <pc:docMk/>
          <pc:sldMk cId="4278023606" sldId="266"/>
        </pc:sldMkLst>
        <pc:spChg chg="mod">
          <ac:chgData name="Lydia van der Meer-Boer | NBG" userId="39831325-9dd1-4390-a4cc-afea51c6ff6a" providerId="ADAL" clId="{9A5439C1-02D8-474F-9EB7-F9B70DE6BE1C}" dt="2025-03-20T10:53:23.673" v="260" actId="1076"/>
          <ac:spMkLst>
            <pc:docMk/>
            <pc:sldMk cId="4278023606" sldId="266"/>
            <ac:spMk id="6" creationId="{5CEFF6F5-FE0A-5D4D-A490-727D37F4ABBF}"/>
          </ac:spMkLst>
        </pc:spChg>
        <pc:spChg chg="mod">
          <ac:chgData name="Lydia van der Meer-Boer | NBG" userId="39831325-9dd1-4390-a4cc-afea51c6ff6a" providerId="ADAL" clId="{9A5439C1-02D8-474F-9EB7-F9B70DE6BE1C}" dt="2025-03-20T10:55:17.806" v="418" actId="1076"/>
          <ac:spMkLst>
            <pc:docMk/>
            <pc:sldMk cId="4278023606" sldId="266"/>
            <ac:spMk id="9" creationId="{8E30B526-61FC-E14D-AAB1-D2C55D97BF0C}"/>
          </ac:spMkLst>
        </pc:spChg>
        <pc:spChg chg="mod">
          <ac:chgData name="Lydia van der Meer-Boer | NBG" userId="39831325-9dd1-4390-a4cc-afea51c6ff6a" providerId="ADAL" clId="{9A5439C1-02D8-474F-9EB7-F9B70DE6BE1C}" dt="2025-03-20T13:02:46.247" v="966" actId="20577"/>
          <ac:spMkLst>
            <pc:docMk/>
            <pc:sldMk cId="4278023606" sldId="266"/>
            <ac:spMk id="11" creationId="{46F4E24D-88E0-AA45-80E3-5DE327D8CB0A}"/>
          </ac:spMkLst>
        </pc:spChg>
        <pc:picChg chg="add mod">
          <ac:chgData name="Lydia van der Meer-Boer | NBG" userId="39831325-9dd1-4390-a4cc-afea51c6ff6a" providerId="ADAL" clId="{9A5439C1-02D8-474F-9EB7-F9B70DE6BE1C}" dt="2025-03-20T13:06:58.926" v="1537" actId="1076"/>
          <ac:picMkLst>
            <pc:docMk/>
            <pc:sldMk cId="4278023606" sldId="266"/>
            <ac:picMk id="3" creationId="{6FE9B00A-DABB-4794-A119-5F228587EAB1}"/>
          </ac:picMkLst>
        </pc:picChg>
      </pc:sldChg>
      <pc:sldChg chg="del">
        <pc:chgData name="Lydia van der Meer-Boer | NBG" userId="39831325-9dd1-4390-a4cc-afea51c6ff6a" providerId="ADAL" clId="{9A5439C1-02D8-474F-9EB7-F9B70DE6BE1C}" dt="2025-03-20T13:07:28.680" v="1540" actId="2696"/>
        <pc:sldMkLst>
          <pc:docMk/>
          <pc:sldMk cId="3406768531" sldId="267"/>
        </pc:sldMkLst>
      </pc:sldChg>
      <pc:sldChg chg="delSp modSp add mod ord">
        <pc:chgData name="Lydia van der Meer-Boer | NBG" userId="39831325-9dd1-4390-a4cc-afea51c6ff6a" providerId="ADAL" clId="{9A5439C1-02D8-474F-9EB7-F9B70DE6BE1C}" dt="2025-03-20T13:19:52.439" v="1575" actId="14100"/>
        <pc:sldMkLst>
          <pc:docMk/>
          <pc:sldMk cId="3016761328" sldId="268"/>
        </pc:sldMkLst>
        <pc:spChg chg="mod">
          <ac:chgData name="Lydia van der Meer-Boer | NBG" userId="39831325-9dd1-4390-a4cc-afea51c6ff6a" providerId="ADAL" clId="{9A5439C1-02D8-474F-9EB7-F9B70DE6BE1C}" dt="2025-03-20T13:02:24.655" v="717" actId="20577"/>
          <ac:spMkLst>
            <pc:docMk/>
            <pc:sldMk cId="3016761328" sldId="268"/>
            <ac:spMk id="9" creationId="{9AEA98D8-4DEA-19BE-641A-6273505E5BD8}"/>
          </ac:spMkLst>
        </pc:spChg>
        <pc:spChg chg="mod">
          <ac:chgData name="Lydia van der Meer-Boer | NBG" userId="39831325-9dd1-4390-a4cc-afea51c6ff6a" providerId="ADAL" clId="{9A5439C1-02D8-474F-9EB7-F9B70DE6BE1C}" dt="2025-03-20T13:19:52.439" v="1575" actId="14100"/>
          <ac:spMkLst>
            <pc:docMk/>
            <pc:sldMk cId="3016761328" sldId="268"/>
            <ac:spMk id="11" creationId="{2843AC97-4416-699D-E492-3E2ECB3BCF84}"/>
          </ac:spMkLst>
        </pc:spChg>
        <pc:picChg chg="del">
          <ac:chgData name="Lydia van der Meer-Boer | NBG" userId="39831325-9dd1-4390-a4cc-afea51c6ff6a" providerId="ADAL" clId="{9A5439C1-02D8-474F-9EB7-F9B70DE6BE1C}" dt="2025-03-20T13:03:26.580" v="1253" actId="21"/>
          <ac:picMkLst>
            <pc:docMk/>
            <pc:sldMk cId="3016761328" sldId="268"/>
            <ac:picMk id="3" creationId="{1135344B-FEC8-CF71-A445-8739AE20226F}"/>
          </ac:picMkLst>
        </pc:picChg>
      </pc:sldChg>
      <pc:sldChg chg="del">
        <pc:chgData name="Lydia van der Meer-Boer | NBG" userId="39831325-9dd1-4390-a4cc-afea51c6ff6a" providerId="ADAL" clId="{9A5439C1-02D8-474F-9EB7-F9B70DE6BE1C}" dt="2025-03-20T12:59:44.508" v="442" actId="2696"/>
        <pc:sldMkLst>
          <pc:docMk/>
          <pc:sldMk cId="3558745402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D7923-16F8-788E-728A-08B75797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B6DE3D3-8A0F-9603-DE86-5A86AC553B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DB2698F-6E76-EAA2-A62E-3BFB7AA12F27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AEA98D8-4DEA-19BE-641A-6273505E5BD8}"/>
              </a:ext>
            </a:extLst>
          </p:cNvPr>
          <p:cNvSpPr txBox="1"/>
          <p:nvPr/>
        </p:nvSpPr>
        <p:spPr>
          <a:xfrm>
            <a:off x="591957" y="1146148"/>
            <a:ext cx="1033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Het Nederlands-Vlaams Bijbelgenootschap vraagt om uw steun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43AC97-4416-699D-E492-3E2ECB3BCF84}"/>
              </a:ext>
            </a:extLst>
          </p:cNvPr>
          <p:cNvSpPr txBox="1"/>
          <p:nvPr/>
        </p:nvSpPr>
        <p:spPr>
          <a:xfrm>
            <a:off x="591958" y="2407980"/>
            <a:ext cx="10875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 Bijbel verandert mensen. Vanuit die overtuiging is ‘</a:t>
            </a:r>
            <a:r>
              <a:rPr lang="nl-NL" sz="2000" b="1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 Bijbel open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’ onze missie: in Nederland, Vlaanderen en wereldwijd. </a:t>
            </a: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 steunen </a:t>
            </a:r>
            <a:r>
              <a:rPr lang="nl-NL" sz="2000" kern="100" dirty="0" err="1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Bijbelvertaal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en verspreidingsprojecten van onze </a:t>
            </a:r>
            <a:r>
              <a:rPr lang="nl-NL" sz="2000" b="1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collega-Bijbelgenootschappen over de hele wereld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Zij werken samen met lokale kerken om te zorgen voor goede vertalingen, en zodat Bijbels tegen lage kosten of zelfs gratis beschikbaar worden gesteld aan </a:t>
            </a:r>
            <a:r>
              <a:rPr lang="nl-NL" sz="2000" kern="100" dirty="0"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mensen 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die graag een Bijbel willen.</a:t>
            </a:r>
          </a:p>
          <a:p>
            <a:endParaRPr lang="nl-NL" sz="2000" kern="100" dirty="0"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Nederland en Vlaanderen zorgen we voor goede Bijbelvertalingen, maken we Bijbels voor diverse doelgroepen, zoals de Jongerenbijbel en de </a:t>
            </a:r>
            <a:r>
              <a:rPr lang="nl-NL" sz="2000" kern="100" dirty="0" err="1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Samenleesbijbel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en maken we programma’s zoals </a:t>
            </a:r>
            <a:r>
              <a:rPr lang="nl-NL" sz="2000" b="1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Bijbel Basics 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 Bijbel Next gratis voor kerken.</a:t>
            </a:r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3D69CA24-2C8F-2715-27DA-91046826E7B0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968E5A8-FB2A-409B-362B-D2206DA1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8DA7D20-474B-CC47-929C-C598ABA5F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591957" y="1146148"/>
            <a:ext cx="1033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10 miljoen mensen in Angola wachten op een Bijbelvertaling in hun moedertaal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591958" y="2591756"/>
            <a:ext cx="493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 een Bijbelvertaling in hun moedertaal </a:t>
            </a:r>
            <a:r>
              <a:rPr lang="nl-NL" sz="2000" kern="100" dirty="0" err="1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Kikongo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000" kern="100" dirty="0" err="1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Umbundu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kern="100" dirty="0" err="1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Umbangala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kunnen mensen Gods Woord écht begrijpen. </a:t>
            </a:r>
          </a:p>
          <a:p>
            <a:pPr>
              <a:buNone/>
            </a:pPr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Het Bijbelgenootschap van Angola werkt aan complete Bijbelvertalingen in deze drie talen. </a:t>
            </a: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 uw financiële steun kunnen de vertaalteams deze drie vertalingen afmaken. 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E7F0344-FDE0-5644-857B-63AEC72C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  <p:pic>
        <p:nvPicPr>
          <p:cNvPr id="3" name="Afbeelding 2" descr="Afbeelding met kleding, persoon, buitenshuis, grond&#10;&#10;Door AI gegenereerde inhoud is mogelijk onjuist.">
            <a:extLst>
              <a:ext uri="{FF2B5EF4-FFF2-40B4-BE49-F238E27FC236}">
                <a16:creationId xmlns:a16="http://schemas.microsoft.com/office/drawing/2014/main" id="{6FE9B00A-DABB-4794-A119-5F228587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02" y="2407980"/>
            <a:ext cx="6511119" cy="42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CD2E7-D8B3-D221-FF45-EBD859F38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2FAACEC-95A1-683F-AE6C-BBDE4E0FFD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E7F249-E321-9721-D7A7-89E670A58C1E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126C25-9E95-666F-E068-9D6DFE0DF02A}"/>
              </a:ext>
            </a:extLst>
          </p:cNvPr>
          <p:cNvSpPr txBox="1"/>
          <p:nvPr/>
        </p:nvSpPr>
        <p:spPr>
          <a:xfrm>
            <a:off x="591957" y="1146148"/>
            <a:ext cx="1033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Geef voor de wereldwijde missie van het Nederlands-Vlaams Bijbelgenootschap!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49733D39-6E1D-6876-09D9-726275442A92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C65B369-CF9E-4E7B-5C20-BADEF08F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5751B6C-DAA7-F6C2-8CFF-9EA30F93496A}"/>
              </a:ext>
            </a:extLst>
          </p:cNvPr>
          <p:cNvSpPr txBox="1"/>
          <p:nvPr/>
        </p:nvSpPr>
        <p:spPr>
          <a:xfrm>
            <a:off x="591958" y="2407980"/>
            <a:ext cx="9679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kern="100" dirty="0">
                <a:highlight>
                  <a:srgbClr val="FFFF00"/>
                </a:highlight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Invoegen QR code, GIVT app of ander systeem dat uw gemeente gebruikt voor de collecte </a:t>
            </a:r>
            <a:r>
              <a:rPr lang="nl-NL" sz="2000" kern="100" dirty="0">
                <a:effectLst/>
                <a:highlight>
                  <a:srgbClr val="FFFF00"/>
                </a:highlight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000" kern="100" dirty="0">
              <a:effectLst/>
              <a:highlight>
                <a:srgbClr val="FFFF00"/>
              </a:highlight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406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g_powerpoint template_03" id="{619E42F7-9A30-46BA-8802-274EB7580931}" vid="{04B05A54-2F7D-4C9B-9916-2C63F6DDD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A4CA44A2A8D4295B9775279B39C2A" ma:contentTypeVersion="2" ma:contentTypeDescription="Create a new document." ma:contentTypeScope="" ma:versionID="9794cfab2ccdb739c719cc8fa2327825">
  <xsd:schema xmlns:xsd="http://www.w3.org/2001/XMLSchema" xmlns:xs="http://www.w3.org/2001/XMLSchema" xmlns:p="http://schemas.microsoft.com/office/2006/metadata/properties" xmlns:ns2="05979c0d-3e73-4eac-9515-bfd896563f16" targetNamespace="http://schemas.microsoft.com/office/2006/metadata/properties" ma:root="true" ma:fieldsID="ea1cd33d716ad032590da5b200b695e3" ns2:_="">
    <xsd:import namespace="05979c0d-3e73-4eac-9515-bfd896563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79c0d-3e73-4eac-9515-bfd896563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996D2-2E05-4B43-9A87-B1B0024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79c0d-3e73-4eac-9515-bfd89656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7AAC64-9690-4465-808A-CB281B254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FA15C-28F2-489B-8ACC-134C52DD9C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nbg_powerpoint template_03</Template>
  <TotalTime>0</TotalTime>
  <Words>199</Words>
  <Application>Microsoft Office PowerPoint</Application>
  <PresentationFormat>Breedbeeld</PresentationFormat>
  <Paragraphs>17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Montserrat</vt:lpstr>
      <vt:lpstr>Palatino Linotype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van der Meer-Boer | NBG</dc:creator>
  <cp:lastModifiedBy>Lydia van der Meer-Boer | NBG</cp:lastModifiedBy>
  <cp:revision>1</cp:revision>
  <dcterms:created xsi:type="dcterms:W3CDTF">2025-03-20T10:44:10Z</dcterms:created>
  <dcterms:modified xsi:type="dcterms:W3CDTF">2025-03-20T13:30:10Z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0x010100621A4CA44A2A8D4295B9775279B39C2A</vt:lpwstr>
  </property>
</Properties>
</file>