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8" r:id="rId5"/>
    <p:sldId id="266" r:id="rId6"/>
    <p:sldId id="269" r:id="rId7"/>
    <p:sldId id="282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FC5"/>
    <a:srgbClr val="005262"/>
    <a:srgbClr val="DBE8EB"/>
    <a:srgbClr val="5DC7CA"/>
    <a:srgbClr val="E3E5E0"/>
    <a:srgbClr val="0045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DA4E63-67F5-490E-B41A-66CEA691E828}" v="42" dt="2025-11-13T10:31:39.4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2" autoAdjust="0"/>
    <p:restoredTop sz="94676"/>
  </p:normalViewPr>
  <p:slideViewPr>
    <p:cSldViewPr snapToGrid="0" snapToObjects="1">
      <p:cViewPr varScale="1">
        <p:scale>
          <a:sx n="51" d="100"/>
          <a:sy n="51" d="100"/>
        </p:scale>
        <p:origin x="1256" y="2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dia van der Meer-Boer | NBG" userId="39831325-9dd1-4390-a4cc-afea51c6ff6a" providerId="ADAL" clId="{227D9E89-9EFE-4111-B704-DD678DF0893A}"/>
    <pc:docChg chg="undo custSel addSld delSld modSld">
      <pc:chgData name="Lydia van der Meer-Boer | NBG" userId="39831325-9dd1-4390-a4cc-afea51c6ff6a" providerId="ADAL" clId="{227D9E89-9EFE-4111-B704-DD678DF0893A}" dt="2025-11-18T10:18:37.417" v="1658" actId="20577"/>
      <pc:docMkLst>
        <pc:docMk/>
      </pc:docMkLst>
      <pc:sldChg chg="addSp delSp modSp mod">
        <pc:chgData name="Lydia van der Meer-Boer | NBG" userId="39831325-9dd1-4390-a4cc-afea51c6ff6a" providerId="ADAL" clId="{227D9E89-9EFE-4111-B704-DD678DF0893A}" dt="2025-11-18T10:18:37.417" v="1658" actId="20577"/>
        <pc:sldMkLst>
          <pc:docMk/>
          <pc:sldMk cId="4278023606" sldId="266"/>
        </pc:sldMkLst>
        <pc:spChg chg="mod">
          <ac:chgData name="Lydia van der Meer-Boer | NBG" userId="39831325-9dd1-4390-a4cc-afea51c6ff6a" providerId="ADAL" clId="{227D9E89-9EFE-4111-B704-DD678DF0893A}" dt="2025-11-18T10:18:37.417" v="1658" actId="20577"/>
          <ac:spMkLst>
            <pc:docMk/>
            <pc:sldMk cId="4278023606" sldId="266"/>
            <ac:spMk id="9" creationId="{8E30B526-61FC-E14D-AAB1-D2C55D97BF0C}"/>
          </ac:spMkLst>
        </pc:spChg>
        <pc:spChg chg="mod">
          <ac:chgData name="Lydia van der Meer-Boer | NBG" userId="39831325-9dd1-4390-a4cc-afea51c6ff6a" providerId="ADAL" clId="{227D9E89-9EFE-4111-B704-DD678DF0893A}" dt="2025-11-18T10:17:24.775" v="1626" actId="6549"/>
          <ac:spMkLst>
            <pc:docMk/>
            <pc:sldMk cId="4278023606" sldId="266"/>
            <ac:spMk id="11" creationId="{46F4E24D-88E0-AA45-80E3-5DE327D8CB0A}"/>
          </ac:spMkLst>
        </pc:spChg>
      </pc:sldChg>
      <pc:sldChg chg="modSp mod">
        <pc:chgData name="Lydia van der Meer-Boer | NBG" userId="39831325-9dd1-4390-a4cc-afea51c6ff6a" providerId="ADAL" clId="{227D9E89-9EFE-4111-B704-DD678DF0893A}" dt="2025-11-13T09:56:25.979" v="0" actId="20577"/>
        <pc:sldMkLst>
          <pc:docMk/>
          <pc:sldMk cId="3016761328" sldId="268"/>
        </pc:sldMkLst>
        <pc:spChg chg="mod">
          <ac:chgData name="Lydia van der Meer-Boer | NBG" userId="39831325-9dd1-4390-a4cc-afea51c6ff6a" providerId="ADAL" clId="{227D9E89-9EFE-4111-B704-DD678DF0893A}" dt="2025-11-13T09:56:25.979" v="0" actId="20577"/>
          <ac:spMkLst>
            <pc:docMk/>
            <pc:sldMk cId="3016761328" sldId="268"/>
            <ac:spMk id="11" creationId="{2843AC97-4416-699D-E492-3E2ECB3BCF84}"/>
          </ac:spMkLst>
        </pc:spChg>
      </pc:sldChg>
      <pc:sldChg chg="addSp delSp modSp mod">
        <pc:chgData name="Lydia van der Meer-Boer | NBG" userId="39831325-9dd1-4390-a4cc-afea51c6ff6a" providerId="ADAL" clId="{227D9E89-9EFE-4111-B704-DD678DF0893A}" dt="2025-11-13T10:30:37.623" v="1482" actId="20577"/>
        <pc:sldMkLst>
          <pc:docMk/>
          <pc:sldMk cId="94040663" sldId="269"/>
        </pc:sldMkLst>
        <pc:spChg chg="mod">
          <ac:chgData name="Lydia van der Meer-Boer | NBG" userId="39831325-9dd1-4390-a4cc-afea51c6ff6a" providerId="ADAL" clId="{227D9E89-9EFE-4111-B704-DD678DF0893A}" dt="2025-11-13T10:10:06.711" v="268" actId="1076"/>
          <ac:spMkLst>
            <pc:docMk/>
            <pc:sldMk cId="94040663" sldId="269"/>
            <ac:spMk id="6" creationId="{56E7F249-E321-9721-D7A7-89E670A58C1E}"/>
          </ac:spMkLst>
        </pc:spChg>
        <pc:spChg chg="mod">
          <ac:chgData name="Lydia van der Meer-Boer | NBG" userId="39831325-9dd1-4390-a4cc-afea51c6ff6a" providerId="ADAL" clId="{227D9E89-9EFE-4111-B704-DD678DF0893A}" dt="2025-11-13T10:30:37.623" v="1482" actId="20577"/>
          <ac:spMkLst>
            <pc:docMk/>
            <pc:sldMk cId="94040663" sldId="269"/>
            <ac:spMk id="9" creationId="{7F126C25-9E95-666F-E068-9D6DFE0DF02A}"/>
          </ac:spMkLst>
        </pc:spChg>
        <pc:picChg chg="add mod modCrop">
          <ac:chgData name="Lydia van der Meer-Boer | NBG" userId="39831325-9dd1-4390-a4cc-afea51c6ff6a" providerId="ADAL" clId="{227D9E89-9EFE-4111-B704-DD678DF0893A}" dt="2025-11-13T10:15:34.766" v="301" actId="14100"/>
          <ac:picMkLst>
            <pc:docMk/>
            <pc:sldMk cId="94040663" sldId="269"/>
            <ac:picMk id="4" creationId="{382C44A7-DAF6-84BC-2F84-DEF5F4D2483B}"/>
          </ac:picMkLst>
        </pc:picChg>
        <pc:picChg chg="add mod">
          <ac:chgData name="Lydia van der Meer-Boer | NBG" userId="39831325-9dd1-4390-a4cc-afea51c6ff6a" providerId="ADAL" clId="{227D9E89-9EFE-4111-B704-DD678DF0893A}" dt="2025-11-13T10:15:40.239" v="302" actId="1076"/>
          <ac:picMkLst>
            <pc:docMk/>
            <pc:sldMk cId="94040663" sldId="269"/>
            <ac:picMk id="11" creationId="{D1D13607-AE3A-EA85-BE21-A03F1D698DCD}"/>
          </ac:picMkLst>
        </pc:picChg>
        <pc:picChg chg="add mod">
          <ac:chgData name="Lydia van der Meer-Boer | NBG" userId="39831325-9dd1-4390-a4cc-afea51c6ff6a" providerId="ADAL" clId="{227D9E89-9EFE-4111-B704-DD678DF0893A}" dt="2025-11-13T10:17:17.871" v="318" actId="14100"/>
          <ac:picMkLst>
            <pc:docMk/>
            <pc:sldMk cId="94040663" sldId="269"/>
            <ac:picMk id="14" creationId="{AF898354-BFBC-5451-F35E-4F125EABA1D0}"/>
          </ac:picMkLst>
        </pc:picChg>
        <pc:picChg chg="add mod">
          <ac:chgData name="Lydia van der Meer-Boer | NBG" userId="39831325-9dd1-4390-a4cc-afea51c6ff6a" providerId="ADAL" clId="{227D9E89-9EFE-4111-B704-DD678DF0893A}" dt="2025-11-13T10:08:48.447" v="255" actId="14100"/>
          <ac:picMkLst>
            <pc:docMk/>
            <pc:sldMk cId="94040663" sldId="269"/>
            <ac:picMk id="16" creationId="{3BA4B25C-26CB-C994-BF7E-73D038D8DCE3}"/>
          </ac:picMkLst>
        </pc:picChg>
        <pc:picChg chg="add mod modCrop">
          <ac:chgData name="Lydia van der Meer-Boer | NBG" userId="39831325-9dd1-4390-a4cc-afea51c6ff6a" providerId="ADAL" clId="{227D9E89-9EFE-4111-B704-DD678DF0893A}" dt="2025-11-13T10:17:12.414" v="317" actId="1076"/>
          <ac:picMkLst>
            <pc:docMk/>
            <pc:sldMk cId="94040663" sldId="269"/>
            <ac:picMk id="18" creationId="{632590D8-CD94-F06B-1B40-AE85EAC93ED6}"/>
          </ac:picMkLst>
        </pc:picChg>
        <pc:picChg chg="add mod">
          <ac:chgData name="Lydia van der Meer-Boer | NBG" userId="39831325-9dd1-4390-a4cc-afea51c6ff6a" providerId="ADAL" clId="{227D9E89-9EFE-4111-B704-DD678DF0893A}" dt="2025-11-13T10:17:01.431" v="315" actId="1076"/>
          <ac:picMkLst>
            <pc:docMk/>
            <pc:sldMk cId="94040663" sldId="269"/>
            <ac:picMk id="1028" creationId="{407953A8-8332-6562-CDDE-0D80A34D34FD}"/>
          </ac:picMkLst>
        </pc:picChg>
      </pc:sldChg>
      <pc:sldChg chg="add del modTransition">
        <pc:chgData name="Lydia van der Meer-Boer | NBG" userId="39831325-9dd1-4390-a4cc-afea51c6ff6a" providerId="ADAL" clId="{227D9E89-9EFE-4111-B704-DD678DF0893A}" dt="2025-11-13T10:06:00.757" v="173" actId="2696"/>
        <pc:sldMkLst>
          <pc:docMk/>
          <pc:sldMk cId="2295794503" sldId="270"/>
        </pc:sldMkLst>
      </pc:sldChg>
      <pc:sldChg chg="add del modTransition">
        <pc:chgData name="Lydia van der Meer-Boer | NBG" userId="39831325-9dd1-4390-a4cc-afea51c6ff6a" providerId="ADAL" clId="{227D9E89-9EFE-4111-B704-DD678DF0893A}" dt="2025-11-13T10:30:54.724" v="1483" actId="2696"/>
        <pc:sldMkLst>
          <pc:docMk/>
          <pc:sldMk cId="127005220" sldId="271"/>
        </pc:sldMkLst>
      </pc:sldChg>
      <pc:sldChg chg="delSp modSp add del mod modTransition">
        <pc:chgData name="Lydia van der Meer-Boer | NBG" userId="39831325-9dd1-4390-a4cc-afea51c6ff6a" providerId="ADAL" clId="{227D9E89-9EFE-4111-B704-DD678DF0893A}" dt="2025-11-13T10:12:20.244" v="283" actId="2696"/>
        <pc:sldMkLst>
          <pc:docMk/>
          <pc:sldMk cId="3433725878" sldId="274"/>
        </pc:sldMkLst>
      </pc:sldChg>
      <pc:sldChg chg="add del modTransition">
        <pc:chgData name="Lydia van der Meer-Boer | NBG" userId="39831325-9dd1-4390-a4cc-afea51c6ff6a" providerId="ADAL" clId="{227D9E89-9EFE-4111-B704-DD678DF0893A}" dt="2025-11-13T10:10:54.939" v="273" actId="2696"/>
        <pc:sldMkLst>
          <pc:docMk/>
          <pc:sldMk cId="199989213" sldId="280"/>
        </pc:sldMkLst>
      </pc:sldChg>
      <pc:sldChg chg="add del modTransition">
        <pc:chgData name="Lydia van der Meer-Boer | NBG" userId="39831325-9dd1-4390-a4cc-afea51c6ff6a" providerId="ADAL" clId="{227D9E89-9EFE-4111-B704-DD678DF0893A}" dt="2025-11-13T10:03:43.516" v="162" actId="2696"/>
        <pc:sldMkLst>
          <pc:docMk/>
          <pc:sldMk cId="843214978" sldId="281"/>
        </pc:sldMkLst>
      </pc:sldChg>
      <pc:sldChg chg="addSp modSp add mod">
        <pc:chgData name="Lydia van der Meer-Boer | NBG" userId="39831325-9dd1-4390-a4cc-afea51c6ff6a" providerId="ADAL" clId="{227D9E89-9EFE-4111-B704-DD678DF0893A}" dt="2025-11-18T10:18:12.668" v="1633" actId="1076"/>
        <pc:sldMkLst>
          <pc:docMk/>
          <pc:sldMk cId="3804283631" sldId="282"/>
        </pc:sldMkLst>
        <pc:spChg chg="mod">
          <ac:chgData name="Lydia van der Meer-Boer | NBG" userId="39831325-9dd1-4390-a4cc-afea51c6ff6a" providerId="ADAL" clId="{227D9E89-9EFE-4111-B704-DD678DF0893A}" dt="2025-11-18T10:18:12.668" v="1633" actId="1076"/>
          <ac:spMkLst>
            <pc:docMk/>
            <pc:sldMk cId="3804283631" sldId="282"/>
            <ac:spMk id="2" creationId="{74B2D498-776C-3A15-6FE7-0FAB872F5403}"/>
          </ac:spMkLst>
        </pc:spChg>
        <pc:spChg chg="add mod">
          <ac:chgData name="Lydia van der Meer-Boer | NBG" userId="39831325-9dd1-4390-a4cc-afea51c6ff6a" providerId="ADAL" clId="{227D9E89-9EFE-4111-B704-DD678DF0893A}" dt="2025-11-18T10:17:58.641" v="1632" actId="6549"/>
          <ac:spMkLst>
            <pc:docMk/>
            <pc:sldMk cId="3804283631" sldId="282"/>
            <ac:spMk id="3" creationId="{B74F039A-C815-B6CF-19E7-80D9E4B2A517}"/>
          </ac:spMkLst>
        </pc:spChg>
        <pc:spChg chg="mod">
          <ac:chgData name="Lydia van der Meer-Boer | NBG" userId="39831325-9dd1-4390-a4cc-afea51c6ff6a" providerId="ADAL" clId="{227D9E89-9EFE-4111-B704-DD678DF0893A}" dt="2025-11-13T10:32:45.424" v="1601" actId="1076"/>
          <ac:spMkLst>
            <pc:docMk/>
            <pc:sldMk cId="3804283631" sldId="282"/>
            <ac:spMk id="6" creationId="{A97A3876-9D42-1D43-7E6E-CCE4C37950E1}"/>
          </ac:spMkLst>
        </pc:spChg>
        <pc:spChg chg="mod">
          <ac:chgData name="Lydia van der Meer-Boer | NBG" userId="39831325-9dd1-4390-a4cc-afea51c6ff6a" providerId="ADAL" clId="{227D9E89-9EFE-4111-B704-DD678DF0893A}" dt="2025-11-13T10:31:21.905" v="1576" actId="6549"/>
          <ac:spMkLst>
            <pc:docMk/>
            <pc:sldMk cId="3804283631" sldId="282"/>
            <ac:spMk id="9" creationId="{6A81BC31-1745-A377-D6E7-DA3A61959D48}"/>
          </ac:spMkLst>
        </pc:spChg>
      </pc:sldChg>
      <pc:sldChg chg="add del">
        <pc:chgData name="Lydia van der Meer-Boer | NBG" userId="39831325-9dd1-4390-a4cc-afea51c6ff6a" providerId="ADAL" clId="{227D9E89-9EFE-4111-B704-DD678DF0893A}" dt="2025-11-13T10:31:01.370" v="1485" actId="2696"/>
        <pc:sldMkLst>
          <pc:docMk/>
          <pc:sldMk cId="3581105547" sldId="283"/>
        </pc:sldMkLst>
      </pc:sldChg>
      <pc:sldChg chg="addSp modSp add del mod modTransition">
        <pc:chgData name="Lydia van der Meer-Boer | NBG" userId="39831325-9dd1-4390-a4cc-afea51c6ff6a" providerId="ADAL" clId="{227D9E89-9EFE-4111-B704-DD678DF0893A}" dt="2025-11-13T10:30:57.892" v="1484" actId="2696"/>
        <pc:sldMkLst>
          <pc:docMk/>
          <pc:sldMk cId="733446187" sldId="28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484DE5-4F91-AA43-9851-2862065459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04481B2-698F-9846-81C8-C24C94E926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73118D9-66A9-1546-AC1C-C9D99043A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18-11-2025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2BC12C8-E183-4541-A4A9-D04BDA647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0B2B016-DA02-1145-8612-BA9521DC7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7019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C94338-FAF8-024C-A859-8E89DC052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570C292-6018-F34D-97AE-84686EA0A0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5DB0FBF-0FD7-974E-832E-2CE2C8568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18-11-2025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098D732-D8E0-7749-94E1-8729F47CD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03D92A5-F275-3D48-A554-99383ABD9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467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E2CAF12-4FC8-E74E-8E89-A5A023F3E3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70138C8-9D29-7348-89BC-36917EF25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F12A0AC-63DE-1E4D-B059-32D9438B1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18-11-2025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B95375D-DBA4-9B4E-BD9F-B9F8AF0A6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DA11627-C39B-5249-9F5F-CB4967CB4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6177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D68FCF-239A-DD46-9394-2DBC7B206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B4D4F1E-4367-7E43-803E-BA610257F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F796F5-705B-084E-BA74-61687DF2C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18-11-2025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0B0B51-3685-984C-999A-46DE418F9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2974FA-F89E-E344-816C-C3BA4CC92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041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F5FD62-971E-1B4A-A256-A82058145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B3A827F-0AF2-F346-B0C5-BC96E862C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B378CE3-2342-6346-9438-5E183CE32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18-11-2025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59B19D3-5779-CA4B-A4CE-7724FAAC2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AE50CD2-0176-5E4E-84E6-5F8BA06C5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322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A73C6B-74C5-6844-A1DF-1CB2014CD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E8AD62-ED43-AD40-952B-B3DD830ACA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0CD3C05-F966-C44C-ACC2-1A51EC10C3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DB12FE3-A738-BC4B-989A-5DE778765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18-11-2025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EC1ED7B-9833-B642-9E80-1CC2D7D08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A8029E7-88CE-A74B-9946-133EA77E0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55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9926A6-8CDB-2B42-A2BA-367B856ED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3028B49-51F0-5841-B100-7B0F07B98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C181742-07EA-B946-A704-9D4FFA6E1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96B6495-7871-274E-91FF-A05DCB1A43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AEE2D86-300C-E649-80B0-0D0A605AD2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64C3D5F-46DD-3F4A-B344-53ACA78F9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18-11-2025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E084607-9F04-4D45-AA2E-F6EE9B08E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01B3502-B491-2F4D-B441-7EEC073DC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5052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0BD2D2-2B26-D949-9E1E-AF1D6DAE6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5FE4376-90B0-924F-8E64-5EE3C644C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18-11-2025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F8F2A93-4007-094B-A6C4-B56E0F6A8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7BC8201-FCA3-8042-BCE8-D9791AC0C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0329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14C3766-6953-AC45-B7D9-AFFE7B328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18-11-2025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BA8BF17-D9C1-B34C-B6AC-FDAAE376F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B1EF291-DFAD-624A-8EBF-34E3D9817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1817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3495B5-0ED7-D24B-AE98-FD7F1DBD8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1700ACF-92F6-3044-8F2A-24CB0FE7B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607A699-20C8-0B4E-B482-087C86C53A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935DA0F-6376-BB47-B25B-9541CE3A1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18-11-2025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51DC5D7-A12D-6948-A398-D73A96B39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1DDA4A1-B392-0B4B-B8B8-7B4E4E21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3014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21B0A-9415-604A-B463-D8372EAE4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E90DD15-5458-8945-A526-14C4DF12D0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9F25F87-1824-4148-A87C-2B1C932972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0A9D63A-D456-8D46-8D4B-5B94C7171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EB59-E181-534F-8888-41D66A804360}" type="datetimeFigureOut">
              <a:rPr lang="nl-NL" smtClean="0"/>
              <a:t>18-11-2025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5FF080D-0896-C74D-B7D8-EB31AC191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425BF78-42DC-4849-A91A-8CF529957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61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71BF90D-E1A2-DB43-9333-E303D5C5D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5B45578-FCB2-274E-B28C-5EE866077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7DB60B6-7B3B-B44B-82A3-85C5A5EC5C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7EB59-E181-534F-8888-41D66A804360}" type="datetimeFigureOut">
              <a:rPr lang="nl-NL" smtClean="0"/>
              <a:t>18-11-2025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DC13A4-C159-0340-A0FD-253E190943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50B8234-0AFE-8D48-824E-9F6B235B1B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0FA34-2128-F949-87F4-220867DDA1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413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ontserrat" pitchFamily="2" charset="77"/>
          <a:ea typeface="+mj-ea"/>
          <a:cs typeface="Poppins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itchFamily="2" charset="77"/>
          <a:ea typeface="+mn-ea"/>
          <a:cs typeface="Poppins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itchFamily="2" charset="77"/>
          <a:ea typeface="+mn-ea"/>
          <a:cs typeface="Poppins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itchFamily="2" charset="77"/>
          <a:ea typeface="+mn-ea"/>
          <a:cs typeface="Poppins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Poppins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itchFamily="2" charset="77"/>
          <a:ea typeface="+mn-ea"/>
          <a:cs typeface="Poppins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D7923-16F8-788E-728A-08B757979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6B6DE3D3-8A0F-9603-DE86-5A86AC553BA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6AF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5DB2698F-6E76-EAA2-A62E-3BFB7AA12F27}"/>
              </a:ext>
            </a:extLst>
          </p:cNvPr>
          <p:cNvSpPr/>
          <p:nvPr/>
        </p:nvSpPr>
        <p:spPr>
          <a:xfrm>
            <a:off x="182880" y="961534"/>
            <a:ext cx="11826240" cy="5715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AEA98D8-4DEA-19BE-641A-6273505E5BD8}"/>
              </a:ext>
            </a:extLst>
          </p:cNvPr>
          <p:cNvSpPr txBox="1"/>
          <p:nvPr/>
        </p:nvSpPr>
        <p:spPr>
          <a:xfrm>
            <a:off x="591957" y="1146148"/>
            <a:ext cx="103305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>
                <a:solidFill>
                  <a:srgbClr val="005262"/>
                </a:solidFill>
                <a:latin typeface="Montserrat" pitchFamily="2" charset="77"/>
                <a:cs typeface="Poppins" pitchFamily="2" charset="77"/>
              </a:rPr>
              <a:t>Het Nederlands-Vlaams Bijbelgenootschap vraagt om uw steun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2843AC97-4416-699D-E492-3E2ECB3BCF84}"/>
              </a:ext>
            </a:extLst>
          </p:cNvPr>
          <p:cNvSpPr txBox="1"/>
          <p:nvPr/>
        </p:nvSpPr>
        <p:spPr>
          <a:xfrm>
            <a:off x="591958" y="2407980"/>
            <a:ext cx="1091247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De Bijbel verandert mensen. Vanuit die overtuiging is ‘</a:t>
            </a:r>
            <a:r>
              <a:rPr lang="nl-NL" sz="2000" b="1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de Bijbel open</a:t>
            </a:r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’ onze missie: in Nederland, Vlaanderen en wereldwijd. </a:t>
            </a:r>
          </a:p>
          <a:p>
            <a:endParaRPr lang="nl-NL" sz="2000" kern="100" dirty="0">
              <a:effectLst/>
              <a:latin typeface="Montserrat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We steunen </a:t>
            </a:r>
            <a:r>
              <a:rPr lang="nl-NL" sz="2000" kern="100" dirty="0" err="1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Bijbelvertaal</a:t>
            </a:r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- en verspreidingsprojecten van onze </a:t>
            </a:r>
            <a:r>
              <a:rPr lang="nl-NL" sz="2000" b="1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collega-Bijbelgenootschappen over de hele wereld</a:t>
            </a:r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. Zij werken samen met lokale kerken om te zorgen voor goede vertalingen, en zodat Bijbels tegen lage kosten of zelfs gratis beschikbaar worden gesteld aan </a:t>
            </a:r>
            <a:r>
              <a:rPr lang="nl-NL" sz="2000" kern="100" dirty="0"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mensen </a:t>
            </a:r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die graag een Bijbel willen.</a:t>
            </a:r>
          </a:p>
          <a:p>
            <a:endParaRPr lang="nl-NL" sz="2000" kern="100" dirty="0">
              <a:latin typeface="Montserrat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In Nederland en Vlaanderen zorgen we voor goede Bijbelvertalingen, maken we Bijbels voor diverse doelgroepen, zoals de Jongerenbijbel en de </a:t>
            </a:r>
            <a:r>
              <a:rPr lang="nl-NL" sz="2000" kern="100" dirty="0" err="1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Samenleesbijbel</a:t>
            </a:r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en maken we programma’s zoals </a:t>
            </a:r>
            <a:r>
              <a:rPr lang="nl-NL" sz="2000" b="1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Bijbel Basics </a:t>
            </a:r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en Bijbel Next gratis voor kerken.</a:t>
            </a:r>
            <a:endParaRPr lang="nl-NL" sz="2000" kern="100" dirty="0">
              <a:effectLst/>
              <a:latin typeface="Montserrat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Rechthoekige driehoek 11">
            <a:extLst>
              <a:ext uri="{FF2B5EF4-FFF2-40B4-BE49-F238E27FC236}">
                <a16:creationId xmlns:a16="http://schemas.microsoft.com/office/drawing/2014/main" id="{3D69CA24-2C8F-2715-27DA-91046826E7B0}"/>
              </a:ext>
            </a:extLst>
          </p:cNvPr>
          <p:cNvSpPr/>
          <p:nvPr/>
        </p:nvSpPr>
        <p:spPr>
          <a:xfrm flipH="1">
            <a:off x="11246177" y="4731488"/>
            <a:ext cx="945823" cy="2126512"/>
          </a:xfrm>
          <a:prstGeom prst="rtTriangle">
            <a:avLst/>
          </a:prstGeom>
          <a:solidFill>
            <a:srgbClr val="36AF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 descr="Afbeelding met tekst, illustratie&#10;&#10;Automatisch gegenereerde beschrijving">
            <a:extLst>
              <a:ext uri="{FF2B5EF4-FFF2-40B4-BE49-F238E27FC236}">
                <a16:creationId xmlns:a16="http://schemas.microsoft.com/office/drawing/2014/main" id="{5968E5A8-FB2A-409B-362B-D2206DA164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0968" y="254428"/>
            <a:ext cx="1825583" cy="48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761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88DA7D20-474B-CC47-929C-C598ABA5FD8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6AF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5CEFF6F5-FE0A-5D4D-A490-727D37F4ABBF}"/>
              </a:ext>
            </a:extLst>
          </p:cNvPr>
          <p:cNvSpPr/>
          <p:nvPr/>
        </p:nvSpPr>
        <p:spPr>
          <a:xfrm>
            <a:off x="182880" y="961534"/>
            <a:ext cx="11826240" cy="5715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E30B526-61FC-E14D-AAB1-D2C55D97BF0C}"/>
              </a:ext>
            </a:extLst>
          </p:cNvPr>
          <p:cNvSpPr txBox="1"/>
          <p:nvPr/>
        </p:nvSpPr>
        <p:spPr>
          <a:xfrm>
            <a:off x="591957" y="1146148"/>
            <a:ext cx="11354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>
                <a:solidFill>
                  <a:srgbClr val="005262"/>
                </a:solidFill>
                <a:latin typeface="Montserrat" pitchFamily="2" charset="77"/>
                <a:cs typeface="Poppins" pitchFamily="2" charset="77"/>
              </a:rPr>
              <a:t>Geef voor de </a:t>
            </a:r>
            <a:r>
              <a:rPr lang="nl-NL" sz="3200" b="1" dirty="0" err="1">
                <a:solidFill>
                  <a:srgbClr val="005262"/>
                </a:solidFill>
                <a:latin typeface="Montserrat" pitchFamily="2" charset="77"/>
                <a:cs typeface="Poppins" pitchFamily="2" charset="77"/>
              </a:rPr>
              <a:t>Samenleesbijbel</a:t>
            </a:r>
            <a:r>
              <a:rPr lang="nl-NL" sz="3200" b="1">
                <a:solidFill>
                  <a:srgbClr val="005262"/>
                </a:solidFill>
                <a:latin typeface="Montserrat" pitchFamily="2" charset="77"/>
                <a:cs typeface="Poppins" pitchFamily="2" charset="77"/>
              </a:rPr>
              <a:t> wereldwijd</a:t>
            </a:r>
            <a:endParaRPr lang="nl-NL" sz="3200" b="1" dirty="0">
              <a:solidFill>
                <a:srgbClr val="005262"/>
              </a:solidFill>
              <a:latin typeface="Montserrat" pitchFamily="2" charset="77"/>
              <a:cs typeface="Poppins" pitchFamily="2" charset="77"/>
            </a:endParaRP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46F4E24D-88E0-AA45-80E3-5DE327D8CB0A}"/>
              </a:ext>
            </a:extLst>
          </p:cNvPr>
          <p:cNvSpPr txBox="1"/>
          <p:nvPr/>
        </p:nvSpPr>
        <p:spPr>
          <a:xfrm>
            <a:off x="591957" y="1911369"/>
            <a:ext cx="1109521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kern="100" dirty="0"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nl-NL" sz="2000" kern="100" dirty="0" err="1"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nl-NL" sz="2000" kern="100" dirty="0" err="1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amenleesbijbel</a:t>
            </a:r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 is in 2015 door het NBG gemaakt en wordt in heel veel gezinnen gebruikt. Vast ook in </a:t>
            </a:r>
            <a:r>
              <a:rPr lang="nl-NL" sz="2000" kern="100" dirty="0"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jullie </a:t>
            </a:r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kerk!</a:t>
            </a:r>
          </a:p>
          <a:p>
            <a:endParaRPr lang="nl-NL" sz="2000" kern="100" dirty="0">
              <a:latin typeface="Montserrat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2000" kern="100" dirty="0"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In 2019 maakten we een speciale editie voor het buitenland met daarin 100 stappen. Inmiddels hebben we al ruim 800.000 van deze </a:t>
            </a:r>
            <a:r>
              <a:rPr lang="nl-NL" sz="2000" kern="100" dirty="0" err="1"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Samenleesbijbels</a:t>
            </a:r>
            <a:r>
              <a:rPr lang="nl-NL" sz="2000" kern="100" dirty="0"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 kunnen verspreiden: in 16 talen, in 39 landen. O.a. in Angola, Honduras, Cambodja, Irak en Roemenië. Wat een impact in zoveel families!</a:t>
            </a:r>
          </a:p>
          <a:p>
            <a:endParaRPr lang="nl-NL" sz="2000" kern="100" dirty="0">
              <a:latin typeface="Montserrat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2000" kern="100" dirty="0"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En de vraag blijft. In 2026 hopen we </a:t>
            </a:r>
            <a:r>
              <a:rPr lang="nl-NL" sz="2000" b="1" kern="100" dirty="0"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1 miljoen </a:t>
            </a:r>
            <a:r>
              <a:rPr lang="nl-NL" sz="2000" b="1" kern="100" dirty="0" err="1"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Samenleesbijbels</a:t>
            </a:r>
            <a:r>
              <a:rPr lang="nl-NL" sz="2000" b="1" kern="100" dirty="0"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2000" kern="100" dirty="0"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verspreid te hebben. </a:t>
            </a:r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Helpen jullie mee?</a:t>
            </a:r>
          </a:p>
          <a:p>
            <a:endParaRPr lang="nl-NL" sz="2000" kern="100" dirty="0">
              <a:effectLst/>
              <a:latin typeface="Montserrat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Dankzij jouw gift in deze collecte kunnen we nog meer </a:t>
            </a:r>
            <a:r>
              <a:rPr lang="nl-NL" sz="2000" kern="100" dirty="0" err="1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Samenleesbijbels</a:t>
            </a:r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 wereldwijd verspreiden, en Gods boodschap van liefde met nog veel meer gezinnen delen! </a:t>
            </a:r>
            <a:endParaRPr lang="nl-NL" sz="2000" kern="100" dirty="0">
              <a:effectLst/>
              <a:latin typeface="Montserrat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hoekige driehoek 11">
            <a:extLst>
              <a:ext uri="{FF2B5EF4-FFF2-40B4-BE49-F238E27FC236}">
                <a16:creationId xmlns:a16="http://schemas.microsoft.com/office/drawing/2014/main" id="{F4D68681-4507-424E-8417-173761F4C0C8}"/>
              </a:ext>
            </a:extLst>
          </p:cNvPr>
          <p:cNvSpPr/>
          <p:nvPr/>
        </p:nvSpPr>
        <p:spPr>
          <a:xfrm flipH="1">
            <a:off x="11246177" y="4731488"/>
            <a:ext cx="945823" cy="2126512"/>
          </a:xfrm>
          <a:prstGeom prst="rtTriangle">
            <a:avLst/>
          </a:prstGeom>
          <a:solidFill>
            <a:srgbClr val="36AF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 descr="Afbeelding met tekst, illustratie&#10;&#10;Automatisch gegenereerde beschrijving">
            <a:extLst>
              <a:ext uri="{FF2B5EF4-FFF2-40B4-BE49-F238E27FC236}">
                <a16:creationId xmlns:a16="http://schemas.microsoft.com/office/drawing/2014/main" id="{BE7F0344-FDE0-5644-857B-63AEC72C19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0968" y="254428"/>
            <a:ext cx="1825583" cy="48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023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CD2E7-D8B3-D221-FF45-EBD859F38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22FAACEC-95A1-683F-AE6C-BBDE4E0FFDD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6AF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56E7F249-E321-9721-D7A7-89E670A58C1E}"/>
              </a:ext>
            </a:extLst>
          </p:cNvPr>
          <p:cNvSpPr/>
          <p:nvPr/>
        </p:nvSpPr>
        <p:spPr>
          <a:xfrm>
            <a:off x="182880" y="961534"/>
            <a:ext cx="11826240" cy="5715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7F126C25-9E95-666F-E068-9D6DFE0DF02A}"/>
              </a:ext>
            </a:extLst>
          </p:cNvPr>
          <p:cNvSpPr txBox="1"/>
          <p:nvPr/>
        </p:nvSpPr>
        <p:spPr>
          <a:xfrm>
            <a:off x="182880" y="247722"/>
            <a:ext cx="103305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>
                <a:solidFill>
                  <a:srgbClr val="005262"/>
                </a:solidFill>
                <a:latin typeface="Montserrat" pitchFamily="2" charset="77"/>
                <a:cs typeface="Poppins" pitchFamily="2" charset="77"/>
              </a:rPr>
              <a:t>Onze </a:t>
            </a:r>
            <a:r>
              <a:rPr lang="nl-NL" sz="3200" b="1" dirty="0" err="1">
                <a:solidFill>
                  <a:srgbClr val="005262"/>
                </a:solidFill>
                <a:latin typeface="Montserrat" pitchFamily="2" charset="77"/>
                <a:cs typeface="Poppins" pitchFamily="2" charset="77"/>
              </a:rPr>
              <a:t>Samenleesbijbel</a:t>
            </a:r>
            <a:r>
              <a:rPr lang="nl-NL" sz="3200" b="1" dirty="0">
                <a:solidFill>
                  <a:srgbClr val="005262"/>
                </a:solidFill>
                <a:latin typeface="Montserrat" pitchFamily="2" charset="77"/>
                <a:cs typeface="Poppins" pitchFamily="2" charset="77"/>
              </a:rPr>
              <a:t> wereldwijd gebruikt! </a:t>
            </a:r>
          </a:p>
        </p:txBody>
      </p:sp>
      <p:sp>
        <p:nvSpPr>
          <p:cNvPr id="12" name="Rechthoekige driehoek 11">
            <a:extLst>
              <a:ext uri="{FF2B5EF4-FFF2-40B4-BE49-F238E27FC236}">
                <a16:creationId xmlns:a16="http://schemas.microsoft.com/office/drawing/2014/main" id="{49733D39-6E1D-6876-09D9-726275442A92}"/>
              </a:ext>
            </a:extLst>
          </p:cNvPr>
          <p:cNvSpPr/>
          <p:nvPr/>
        </p:nvSpPr>
        <p:spPr>
          <a:xfrm flipH="1">
            <a:off x="11246177" y="4731488"/>
            <a:ext cx="945823" cy="2126512"/>
          </a:xfrm>
          <a:prstGeom prst="rtTriangle">
            <a:avLst/>
          </a:prstGeom>
          <a:solidFill>
            <a:srgbClr val="36AF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 descr="Afbeelding met tekst, illustratie&#10;&#10;Automatisch gegenereerde beschrijving">
            <a:extLst>
              <a:ext uri="{FF2B5EF4-FFF2-40B4-BE49-F238E27FC236}">
                <a16:creationId xmlns:a16="http://schemas.microsoft.com/office/drawing/2014/main" id="{5C65B369-CF9E-4E7B-5C20-BADEF08F38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0968" y="254428"/>
            <a:ext cx="1825583" cy="487443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382C44A7-DAF6-84BC-2F84-DEF5F4D2483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175916" y="1058996"/>
            <a:ext cx="3510252" cy="2899885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D1D13607-AE3A-EA85-BE21-A03F1D698DCD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85384" y="1058996"/>
            <a:ext cx="3653634" cy="2907478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AF898354-BFBC-5451-F35E-4F125EABA1D0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4665" y="4078393"/>
            <a:ext cx="3273095" cy="2491841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3BA4B25C-26CB-C994-BF7E-73D038D8DCE3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4665" y="1058996"/>
            <a:ext cx="3732035" cy="2899885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407953A8-8332-6562-CDDE-0D80A34D34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49743" y="4073051"/>
            <a:ext cx="3322001" cy="2497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632590D8-CD94-F06B-1B40-AE85EAC93ED6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165000" y="4076060"/>
            <a:ext cx="4781551" cy="2491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40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846C1-3A67-F42E-D0DC-ECC901DC5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F3C80495-9E7C-C2B3-023E-DCD64E57DC4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6AF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A97A3876-9D42-1D43-7E6E-CCE4C37950E1}"/>
              </a:ext>
            </a:extLst>
          </p:cNvPr>
          <p:cNvSpPr/>
          <p:nvPr/>
        </p:nvSpPr>
        <p:spPr>
          <a:xfrm>
            <a:off x="182880" y="961534"/>
            <a:ext cx="11826240" cy="5715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A81BC31-1745-A377-D6E7-DA3A61959D48}"/>
              </a:ext>
            </a:extLst>
          </p:cNvPr>
          <p:cNvSpPr txBox="1"/>
          <p:nvPr/>
        </p:nvSpPr>
        <p:spPr>
          <a:xfrm>
            <a:off x="591957" y="1146148"/>
            <a:ext cx="103305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>
                <a:solidFill>
                  <a:srgbClr val="005262"/>
                </a:solidFill>
                <a:latin typeface="Montserrat" pitchFamily="2" charset="77"/>
                <a:cs typeface="Poppins" pitchFamily="2" charset="77"/>
              </a:rPr>
              <a:t>Geef voor de wereldwijde verspreiding van de </a:t>
            </a:r>
            <a:r>
              <a:rPr lang="nl-NL" sz="3200" b="1" dirty="0" err="1">
                <a:solidFill>
                  <a:srgbClr val="005262"/>
                </a:solidFill>
                <a:latin typeface="Montserrat" pitchFamily="2" charset="77"/>
                <a:cs typeface="Poppins" pitchFamily="2" charset="77"/>
              </a:rPr>
              <a:t>Samenleesbijbel</a:t>
            </a:r>
            <a:r>
              <a:rPr lang="nl-NL" sz="3200" b="1" dirty="0">
                <a:solidFill>
                  <a:srgbClr val="005262"/>
                </a:solidFill>
                <a:latin typeface="Montserrat" pitchFamily="2" charset="77"/>
                <a:cs typeface="Poppins" pitchFamily="2" charset="77"/>
              </a:rPr>
              <a:t>!</a:t>
            </a:r>
          </a:p>
        </p:txBody>
      </p:sp>
      <p:sp>
        <p:nvSpPr>
          <p:cNvPr id="12" name="Rechthoekige driehoek 11">
            <a:extLst>
              <a:ext uri="{FF2B5EF4-FFF2-40B4-BE49-F238E27FC236}">
                <a16:creationId xmlns:a16="http://schemas.microsoft.com/office/drawing/2014/main" id="{F44B3031-3DCE-4ECF-A0D0-8872E327493A}"/>
              </a:ext>
            </a:extLst>
          </p:cNvPr>
          <p:cNvSpPr/>
          <p:nvPr/>
        </p:nvSpPr>
        <p:spPr>
          <a:xfrm flipH="1">
            <a:off x="11246177" y="4731488"/>
            <a:ext cx="945823" cy="2126512"/>
          </a:xfrm>
          <a:prstGeom prst="rtTriangle">
            <a:avLst/>
          </a:prstGeom>
          <a:solidFill>
            <a:srgbClr val="36AF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 descr="Afbeelding met tekst, illustratie&#10;&#10;Automatisch gegenereerde beschrijving">
            <a:extLst>
              <a:ext uri="{FF2B5EF4-FFF2-40B4-BE49-F238E27FC236}">
                <a16:creationId xmlns:a16="http://schemas.microsoft.com/office/drawing/2014/main" id="{58F56572-BDCB-FD6A-C4F5-1AF20421D8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0968" y="254428"/>
            <a:ext cx="1825583" cy="487443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74B2D498-776C-3A15-6FE7-0FAB872F5403}"/>
              </a:ext>
            </a:extLst>
          </p:cNvPr>
          <p:cNvSpPr txBox="1"/>
          <p:nvPr/>
        </p:nvSpPr>
        <p:spPr>
          <a:xfrm>
            <a:off x="613023" y="4069768"/>
            <a:ext cx="9679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000" kern="100" dirty="0">
              <a:effectLst/>
              <a:latin typeface="Montserrat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2000" kern="100" dirty="0">
                <a:highlight>
                  <a:srgbClr val="FFFF00"/>
                </a:highlight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Invoegen QR code, GIVT app of ander systeem dat uw gemeente gebruikt voor de collecte </a:t>
            </a:r>
            <a:r>
              <a:rPr lang="nl-NL" sz="2000" kern="100" dirty="0">
                <a:effectLst/>
                <a:highlight>
                  <a:srgbClr val="FFFF00"/>
                </a:highlight>
                <a:latin typeface="Montserrat" pitchFamily="2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nl-NL" sz="2000" kern="100" dirty="0">
              <a:effectLst/>
              <a:highlight>
                <a:srgbClr val="FFFF00"/>
              </a:highlight>
              <a:latin typeface="Montserrat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2000" kern="100" dirty="0">
                <a:effectLst/>
                <a:latin typeface="Montserra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Tekstvak 13">
            <a:extLst>
              <a:ext uri="{FF2B5EF4-FFF2-40B4-BE49-F238E27FC236}">
                <a16:creationId xmlns:a16="http://schemas.microsoft.com/office/drawing/2014/main" id="{B74F039A-C815-B6CF-19E7-80D9E4B2A517}"/>
              </a:ext>
            </a:extLst>
          </p:cNvPr>
          <p:cNvSpPr txBox="1"/>
          <p:nvPr/>
        </p:nvSpPr>
        <p:spPr>
          <a:xfrm>
            <a:off x="613023" y="2199996"/>
            <a:ext cx="10965954" cy="1425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nl-NL" sz="2000" dirty="0">
                <a:latin typeface="Montserrat" pitchFamily="2" charset="77"/>
                <a:cs typeface="Poppins" pitchFamily="2" charset="77"/>
              </a:rPr>
              <a:t>Bijbelgenootschappen van over de hele wereld willen ook een </a:t>
            </a:r>
            <a:r>
              <a:rPr lang="nl-NL" sz="2000" dirty="0" err="1">
                <a:latin typeface="Montserrat" pitchFamily="2" charset="77"/>
                <a:cs typeface="Poppins" pitchFamily="2" charset="77"/>
              </a:rPr>
              <a:t>Samenleesbijbel</a:t>
            </a:r>
            <a:endParaRPr lang="nl-NL" sz="2000" dirty="0">
              <a:latin typeface="Montserrat" pitchFamily="2" charset="77"/>
              <a:cs typeface="Poppins" pitchFamily="2" charset="77"/>
            </a:endParaRPr>
          </a:p>
          <a:p>
            <a:pPr>
              <a:lnSpc>
                <a:spcPct val="150000"/>
              </a:lnSpc>
            </a:pPr>
            <a:r>
              <a:rPr lang="nl-NL" sz="2000" dirty="0">
                <a:latin typeface="Montserrat" pitchFamily="2" charset="77"/>
                <a:cs typeface="Poppins" pitchFamily="2" charset="77"/>
              </a:rPr>
              <a:t>in hun eigen taal. De tekst wordt lokaal vertaald. De vormgeving, productie en het transport regelt het NBG.</a:t>
            </a:r>
          </a:p>
        </p:txBody>
      </p:sp>
    </p:spTree>
    <p:extLst>
      <p:ext uri="{BB962C8B-B14F-4D97-AF65-F5344CB8AC3E}">
        <p14:creationId xmlns:p14="http://schemas.microsoft.com/office/powerpoint/2010/main" val="380428363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nbg_powerpoint template_03" id="{619E42F7-9A30-46BA-8802-274EB7580931}" vid="{04B05A54-2F7D-4C9B-9916-2C63F6DDD16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1A4CA44A2A8D4295B9775279B39C2A" ma:contentTypeVersion="2" ma:contentTypeDescription="Create a new document." ma:contentTypeScope="" ma:versionID="9794cfab2ccdb739c719cc8fa2327825">
  <xsd:schema xmlns:xsd="http://www.w3.org/2001/XMLSchema" xmlns:xs="http://www.w3.org/2001/XMLSchema" xmlns:p="http://schemas.microsoft.com/office/2006/metadata/properties" xmlns:ns2="05979c0d-3e73-4eac-9515-bfd896563f16" targetNamespace="http://schemas.microsoft.com/office/2006/metadata/properties" ma:root="true" ma:fieldsID="ea1cd33d716ad032590da5b200b695e3" ns2:_="">
    <xsd:import namespace="05979c0d-3e73-4eac-9515-bfd896563f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79c0d-3e73-4eac-9515-bfd896563f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3996D2-2E05-4B43-9A87-B1B0024BE4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979c0d-3e73-4eac-9515-bfd896563f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9FA15C-28F2-489B-8ACC-134C52DD9CD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27AAC64-9690-4465-808A-CB281B2549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nbg_powerpoint template_03</Template>
  <TotalTime>0</TotalTime>
  <Words>311</Words>
  <Application>Microsoft Office PowerPoint</Application>
  <PresentationFormat>Breedbeeld</PresentationFormat>
  <Paragraphs>23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Montserrat</vt:lpstr>
      <vt:lpstr>Palatino Linotype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Lydia van der Meer-Boer | NBG</dc:creator>
  <cp:lastModifiedBy>Eva Hamer | NBG</cp:lastModifiedBy>
  <cp:revision>4</cp:revision>
  <dcterms:created xsi:type="dcterms:W3CDTF">2025-03-20T10:44:10Z</dcterms:created>
  <dcterms:modified xsi:type="dcterms:W3CDTF">2025-11-18T11:37:22Z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0x010100621A4CA44A2A8D4295B9775279B39C2A</vt:lpwstr>
  </property>
</Properties>
</file>