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FC5"/>
    <a:srgbClr val="005262"/>
    <a:srgbClr val="DBE8EB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E6122-B7CD-4799-A6E9-55A87DF5DF21}" v="1" dt="2025-12-11T13:48:4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76"/>
  </p:normalViewPr>
  <p:slideViewPr>
    <p:cSldViewPr snapToGrid="0" snapToObjects="1">
      <p:cViewPr varScale="1">
        <p:scale>
          <a:sx n="109" d="100"/>
          <a:sy n="109" d="100"/>
        </p:scale>
        <p:origin x="672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van der Meer-Boer | NBG" userId="39831325-9dd1-4390-a4cc-afea51c6ff6a" providerId="ADAL" clId="{227D9E89-9EFE-4111-B704-DD678DF0893A}"/>
    <pc:docChg chg="undo custSel delSld modSld">
      <pc:chgData name="Lydia van der Meer-Boer | NBG" userId="39831325-9dd1-4390-a4cc-afea51c6ff6a" providerId="ADAL" clId="{227D9E89-9EFE-4111-B704-DD678DF0893A}" dt="2025-12-11T13:50:50.770" v="676" actId="20577"/>
      <pc:docMkLst>
        <pc:docMk/>
      </pc:docMkLst>
      <pc:sldChg chg="addSp delSp modSp mod">
        <pc:chgData name="Lydia van der Meer-Boer | NBG" userId="39831325-9dd1-4390-a4cc-afea51c6ff6a" providerId="ADAL" clId="{227D9E89-9EFE-4111-B704-DD678DF0893A}" dt="2025-12-11T13:50:50.770" v="676" actId="20577"/>
        <pc:sldMkLst>
          <pc:docMk/>
          <pc:sldMk cId="4278023606" sldId="266"/>
        </pc:sldMkLst>
        <pc:spChg chg="mod">
          <ac:chgData name="Lydia van der Meer-Boer | NBG" userId="39831325-9dd1-4390-a4cc-afea51c6ff6a" providerId="ADAL" clId="{227D9E89-9EFE-4111-B704-DD678DF0893A}" dt="2025-12-11T13:50:20.926" v="672" actId="1076"/>
          <ac:spMkLst>
            <pc:docMk/>
            <pc:sldMk cId="4278023606" sldId="266"/>
            <ac:spMk id="6" creationId="{5CEFF6F5-FE0A-5D4D-A490-727D37F4ABBF}"/>
          </ac:spMkLst>
        </pc:spChg>
        <pc:spChg chg="mod">
          <ac:chgData name="Lydia van der Meer-Boer | NBG" userId="39831325-9dd1-4390-a4cc-afea51c6ff6a" providerId="ADAL" clId="{227D9E89-9EFE-4111-B704-DD678DF0893A}" dt="2025-12-11T13:35:47.668" v="69" actId="6549"/>
          <ac:spMkLst>
            <pc:docMk/>
            <pc:sldMk cId="4278023606" sldId="266"/>
            <ac:spMk id="9" creationId="{8E30B526-61FC-E14D-AAB1-D2C55D97BF0C}"/>
          </ac:spMkLst>
        </pc:spChg>
        <pc:spChg chg="mod">
          <ac:chgData name="Lydia van der Meer-Boer | NBG" userId="39831325-9dd1-4390-a4cc-afea51c6ff6a" providerId="ADAL" clId="{227D9E89-9EFE-4111-B704-DD678DF0893A}" dt="2025-12-11T13:50:50.770" v="676" actId="20577"/>
          <ac:spMkLst>
            <pc:docMk/>
            <pc:sldMk cId="4278023606" sldId="266"/>
            <ac:spMk id="11" creationId="{46F4E24D-88E0-AA45-80E3-5DE327D8CB0A}"/>
          </ac:spMkLst>
        </pc:spChg>
        <pc:picChg chg="del">
          <ac:chgData name="Lydia van der Meer-Boer | NBG" userId="39831325-9dd1-4390-a4cc-afea51c6ff6a" providerId="ADAL" clId="{227D9E89-9EFE-4111-B704-DD678DF0893A}" dt="2025-12-11T13:38:40.029" v="496" actId="21"/>
          <ac:picMkLst>
            <pc:docMk/>
            <pc:sldMk cId="4278023606" sldId="266"/>
            <ac:picMk id="2" creationId="{51906963-57E5-EC74-0C47-973861E443EC}"/>
          </ac:picMkLst>
        </pc:picChg>
        <pc:picChg chg="add mod modCrop">
          <ac:chgData name="Lydia van der Meer-Boer | NBG" userId="39831325-9dd1-4390-a4cc-afea51c6ff6a" providerId="ADAL" clId="{227D9E89-9EFE-4111-B704-DD678DF0893A}" dt="2025-12-11T13:50:44.431" v="675" actId="14100"/>
          <ac:picMkLst>
            <pc:docMk/>
            <pc:sldMk cId="4278023606" sldId="266"/>
            <ac:picMk id="4" creationId="{786633C9-D788-0F5F-0988-251218D9B3EB}"/>
          </ac:picMkLst>
        </pc:picChg>
      </pc:sldChg>
      <pc:sldChg chg="del">
        <pc:chgData name="Lydia van der Meer-Boer | NBG" userId="39831325-9dd1-4390-a4cc-afea51c6ff6a" providerId="ADAL" clId="{227D9E89-9EFE-4111-B704-DD678DF0893A}" dt="2025-12-11T13:46:34.609" v="651" actId="2696"/>
        <pc:sldMkLst>
          <pc:docMk/>
          <pc:sldMk cId="380428363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8DA7D20-474B-CC47-929C-C598ABA5F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591957" y="1146148"/>
            <a:ext cx="1135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Geef hoop aan gevangenen in El Salvador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608427" y="1725569"/>
            <a:ext cx="60139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100" dirty="0"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El Salvador zitten tienduizenden mensen in de gevangenis. Velen van hen zijn de Bijbel gaan lezen en hebben ontdekt dat God hen een tweede kans wil geven. D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e vraag om Bijbels in de gevangenissen van El </a:t>
            </a:r>
            <a:r>
              <a:rPr lang="nl-NL" sz="2000" kern="10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Salvador </a:t>
            </a:r>
          </a:p>
          <a:p>
            <a:r>
              <a:rPr lang="nl-NL" sz="2000" kern="10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groter dan ooit, en de regering van El Salvador heeft het Bijbelgenootschap speciale toestemming gegeven om Bijbels uit te delen.</a:t>
            </a:r>
          </a:p>
          <a:p>
            <a:endParaRPr lang="nl-NL" sz="2000" kern="10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Gelooft u ook dat God mensen een nieuwe </a:t>
            </a: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kans geeft? En dat de Bijbel hoop en richting </a:t>
            </a: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geeft? </a:t>
            </a:r>
          </a:p>
          <a:p>
            <a:endParaRPr lang="nl-NL" sz="2000" kern="10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Voor 5 euro geeft u al een Bijbel.</a:t>
            </a: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7F0344-FDE0-5644-857B-63AEC72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pic>
        <p:nvPicPr>
          <p:cNvPr id="4" name="Afbeelding 3" descr="Afbeelding met kleding, persoon, buitenshuis, glimlach&#10;&#10;Door AI gegenereerde inhoud is mogelijk onjuist.">
            <a:extLst>
              <a:ext uri="{FF2B5EF4-FFF2-40B4-BE49-F238E27FC236}">
                <a16:creationId xmlns:a16="http://schemas.microsoft.com/office/drawing/2014/main" id="{786633C9-D788-0F5F-0988-251218D9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7"/>
          <a:stretch>
            <a:fillRect/>
          </a:stretch>
        </p:blipFill>
        <p:spPr>
          <a:xfrm>
            <a:off x="6682520" y="2064521"/>
            <a:ext cx="5326599" cy="38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3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" id="{619E42F7-9A30-46BA-8802-274EB7580931}" vid="{04B05A54-2F7D-4C9B-9916-2C63F6DDD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2" ma:contentTypeDescription="Create a new document." ma:contentTypeScope="" ma:versionID="9794cfab2ccdb739c719cc8fa2327825">
  <xsd:schema xmlns:xsd="http://www.w3.org/2001/XMLSchema" xmlns:xs="http://www.w3.org/2001/XMLSchema" xmlns:p="http://schemas.microsoft.com/office/2006/metadata/properties" xmlns:ns2="05979c0d-3e73-4eac-9515-bfd896563f16" targetNamespace="http://schemas.microsoft.com/office/2006/metadata/properties" ma:root="true" ma:fieldsID="ea1cd33d716ad032590da5b200b695e3" ns2:_="">
    <xsd:import namespace="05979c0d-3e73-4eac-9515-bfd896563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79c0d-3e73-4eac-9515-bfd896563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FA15C-28F2-489B-8ACC-134C52DD9C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3996D2-2E05-4B43-9A87-B1B0024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79c0d-3e73-4eac-9515-bfd89656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AAC64-9690-4465-808A-CB281B254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0</TotalTime>
  <Words>99</Words>
  <Application>Microsoft Office PowerPoint</Application>
  <PresentationFormat>Breedbeeld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Montserrat</vt:lpstr>
      <vt:lpstr>Palatino Linotype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van der Meer-Boer | NBG</dc:creator>
  <cp:lastModifiedBy>Lydia van der Meer-Boer | NBG</cp:lastModifiedBy>
  <cp:revision>5</cp:revision>
  <dcterms:created xsi:type="dcterms:W3CDTF">2025-03-20T10:44:10Z</dcterms:created>
  <dcterms:modified xsi:type="dcterms:W3CDTF">2025-12-11T13:50:51Z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