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FC5"/>
    <a:srgbClr val="005262"/>
    <a:srgbClr val="DBE8EB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135D4-038B-4BA4-9FA8-564E3FFADCA1}" v="1" dt="2026-03-18T12:39:01.122"/>
    <p1510:client id="{D5A399EC-8645-4887-9E20-29E342E62247}" v="1" dt="2026-03-17T13:38:00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76"/>
  </p:normalViewPr>
  <p:slideViewPr>
    <p:cSldViewPr snapToGrid="0" snapToObjects="1">
      <p:cViewPr varScale="1">
        <p:scale>
          <a:sx n="51" d="100"/>
          <a:sy n="51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van der Meer-Boer | NBG" userId="39831325-9dd1-4390-a4cc-afea51c6ff6a" providerId="ADAL" clId="{227D9E89-9EFE-4111-B704-DD678DF0893A}"/>
    <pc:docChg chg="undo custSel modSld">
      <pc:chgData name="Lydia van der Meer-Boer | NBG" userId="39831325-9dd1-4390-a4cc-afea51c6ff6a" providerId="ADAL" clId="{227D9E89-9EFE-4111-B704-DD678DF0893A}" dt="2026-03-17T13:47:44.064" v="2125" actId="1076"/>
      <pc:docMkLst>
        <pc:docMk/>
      </pc:docMkLst>
      <pc:sldChg chg="addSp delSp modSp mod">
        <pc:chgData name="Lydia van der Meer-Boer | NBG" userId="39831325-9dd1-4390-a4cc-afea51c6ff6a" providerId="ADAL" clId="{227D9E89-9EFE-4111-B704-DD678DF0893A}" dt="2026-03-17T13:47:44.064" v="2125" actId="1076"/>
        <pc:sldMkLst>
          <pc:docMk/>
          <pc:sldMk cId="4278023606" sldId="266"/>
        </pc:sldMkLst>
        <pc:spChg chg="mod">
          <ac:chgData name="Lydia van der Meer-Boer | NBG" userId="39831325-9dd1-4390-a4cc-afea51c6ff6a" providerId="ADAL" clId="{227D9E89-9EFE-4111-B704-DD678DF0893A}" dt="2026-03-17T13:43:00.888" v="1944" actId="1076"/>
          <ac:spMkLst>
            <pc:docMk/>
            <pc:sldMk cId="4278023606" sldId="266"/>
            <ac:spMk id="6" creationId="{5CEFF6F5-FE0A-5D4D-A490-727D37F4ABBF}"/>
          </ac:spMkLst>
        </pc:spChg>
        <pc:spChg chg="mod">
          <ac:chgData name="Lydia van der Meer-Boer | NBG" userId="39831325-9dd1-4390-a4cc-afea51c6ff6a" providerId="ADAL" clId="{227D9E89-9EFE-4111-B704-DD678DF0893A}" dt="2026-03-17T13:45:38.148" v="2080" actId="20577"/>
          <ac:spMkLst>
            <pc:docMk/>
            <pc:sldMk cId="4278023606" sldId="266"/>
            <ac:spMk id="9" creationId="{8E30B526-61FC-E14D-AAB1-D2C55D97BF0C}"/>
          </ac:spMkLst>
        </pc:spChg>
        <pc:spChg chg="mod">
          <ac:chgData name="Lydia van der Meer-Boer | NBG" userId="39831325-9dd1-4390-a4cc-afea51c6ff6a" providerId="ADAL" clId="{227D9E89-9EFE-4111-B704-DD678DF0893A}" dt="2026-03-17T13:47:32.141" v="2124" actId="14100"/>
          <ac:spMkLst>
            <pc:docMk/>
            <pc:sldMk cId="4278023606" sldId="266"/>
            <ac:spMk id="11" creationId="{46F4E24D-88E0-AA45-80E3-5DE327D8CB0A}"/>
          </ac:spMkLst>
        </pc:spChg>
        <pc:picChg chg="del">
          <ac:chgData name="Lydia van der Meer-Boer | NBG" userId="39831325-9dd1-4390-a4cc-afea51c6ff6a" providerId="ADAL" clId="{227D9E89-9EFE-4111-B704-DD678DF0893A}" dt="2026-03-17T13:35:39.122" v="58" actId="21"/>
          <ac:picMkLst>
            <pc:docMk/>
            <pc:sldMk cId="4278023606" sldId="266"/>
            <ac:picMk id="14" creationId="{EF7650A1-1C63-9E4F-B902-7DB3AA158B53}"/>
          </ac:picMkLst>
        </pc:picChg>
        <pc:picChg chg="add del mod">
          <ac:chgData name="Lydia van der Meer-Boer | NBG" userId="39831325-9dd1-4390-a4cc-afea51c6ff6a" providerId="ADAL" clId="{227D9E89-9EFE-4111-B704-DD678DF0893A}" dt="2026-03-17T13:42:37.660" v="1936" actId="21"/>
          <ac:picMkLst>
            <pc:docMk/>
            <pc:sldMk cId="4278023606" sldId="266"/>
            <ac:picMk id="16" creationId="{52B2CB37-6900-915E-EA13-0932B6A1E065}"/>
          </ac:picMkLst>
        </pc:picChg>
        <pc:picChg chg="add mod">
          <ac:chgData name="Lydia van der Meer-Boer | NBG" userId="39831325-9dd1-4390-a4cc-afea51c6ff6a" providerId="ADAL" clId="{227D9E89-9EFE-4111-B704-DD678DF0893A}" dt="2026-03-17T13:47:44.064" v="2125" actId="1076"/>
          <ac:picMkLst>
            <pc:docMk/>
            <pc:sldMk cId="4278023606" sldId="266"/>
            <ac:picMk id="18" creationId="{AB4EA3D2-9B62-546E-C156-FAF517B3A2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8DA7D20-474B-CC47-929C-C598ABA5F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467139" y="1146148"/>
            <a:ext cx="1147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Bijbels voor nieuwe gelovigen in Vietnam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564443" y="1900006"/>
            <a:ext cx="66969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Montserrat" pitchFamily="2" charset="0"/>
              </a:rPr>
              <a:t>De kerk in Vietnam groeit, hoewel veel mensen nog nooit zelf in de Bijbel hebben gelezen. In een overwegend Boeddhistische samenleving wordt het christelijk geloof vaak verkeerd begrepen.</a:t>
            </a:r>
          </a:p>
          <a:p>
            <a:endParaRPr lang="nl-NL" sz="2000" dirty="0">
              <a:latin typeface="Montserrat" pitchFamily="2" charset="0"/>
            </a:endParaRPr>
          </a:p>
          <a:p>
            <a:r>
              <a:rPr lang="nl-NL" sz="2000" dirty="0">
                <a:latin typeface="Montserrat" pitchFamily="2" charset="0"/>
              </a:rPr>
              <a:t>Het Bijbelgenootschap van Vietnam maakt Bijbels voor jongeren die aansluiten bij hun leefwereld, Studiebijbels die mensen helpen om het geloof uit te leggen, en Bijbels voor nieuwe gelovigen.</a:t>
            </a:r>
          </a:p>
          <a:p>
            <a:endParaRPr lang="nl-NL" sz="2000" dirty="0">
              <a:latin typeface="Montserrat" pitchFamily="2" charset="0"/>
            </a:endParaRPr>
          </a:p>
          <a:p>
            <a:r>
              <a:rPr lang="nl-NL" sz="2000" dirty="0">
                <a:latin typeface="Montserrat" pitchFamily="2" charset="0"/>
              </a:rPr>
              <a:t>Uw gift in de kerkcollecte helpt om jongeren, zoekers en nieuwe gelovigen in Vietnam te bereiken met het Woord van God. </a:t>
            </a:r>
            <a:r>
              <a:rPr lang="nl-NL" sz="20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Voor 5 euro geeft u al een Bijbel.</a:t>
            </a: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7F0344-FDE0-5644-857B-63AEC72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B4EA3D2-9B62-546E-C156-FAF517B3A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310" y="2084502"/>
            <a:ext cx="4566938" cy="39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3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" id="{619E42F7-9A30-46BA-8802-274EB7580931}" vid="{04B05A54-2F7D-4C9B-9916-2C63F6DDD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2" ma:contentTypeDescription="Create a new document." ma:contentTypeScope="" ma:versionID="9794cfab2ccdb739c719cc8fa2327825">
  <xsd:schema xmlns:xsd="http://www.w3.org/2001/XMLSchema" xmlns:xs="http://www.w3.org/2001/XMLSchema" xmlns:p="http://schemas.microsoft.com/office/2006/metadata/properties" xmlns:ns2="05979c0d-3e73-4eac-9515-bfd896563f16" targetNamespace="http://schemas.microsoft.com/office/2006/metadata/properties" ma:root="true" ma:fieldsID="ea1cd33d716ad032590da5b200b695e3" ns2:_="">
    <xsd:import namespace="05979c0d-3e73-4eac-9515-bfd896563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79c0d-3e73-4eac-9515-bfd896563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996D2-2E05-4B43-9A87-B1B0024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79c0d-3e73-4eac-9515-bfd89656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7AAC64-9690-4465-808A-CB281B254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FA15C-28F2-489B-8ACC-134C52DD9C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0</TotalTime>
  <Words>100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Montserrat</vt:lpstr>
      <vt:lpstr>Palatino Linotype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van der Meer-Boer | NBG</dc:creator>
  <cp:lastModifiedBy>Eva Hamer | NBG</cp:lastModifiedBy>
  <cp:revision>8</cp:revision>
  <dcterms:created xsi:type="dcterms:W3CDTF">2025-03-20T10:44:10Z</dcterms:created>
  <dcterms:modified xsi:type="dcterms:W3CDTF">2026-03-18T12:39:04Z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