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FC5"/>
    <a:srgbClr val="005262"/>
    <a:srgbClr val="DBE8EB"/>
    <a:srgbClr val="5DC7CA"/>
    <a:srgbClr val="E3E5E0"/>
    <a:srgbClr val="004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582B5-D8BE-477E-AE36-6DFA3988419C}" v="2" dt="2026-03-17T13:14:05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76"/>
  </p:normalViewPr>
  <p:slideViewPr>
    <p:cSldViewPr snapToGrid="0" snapToObjects="1">
      <p:cViewPr varScale="1">
        <p:scale>
          <a:sx n="64" d="100"/>
          <a:sy n="64" d="100"/>
        </p:scale>
        <p:origin x="748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van der Meer-Boer | NBG" userId="39831325-9dd1-4390-a4cc-afea51c6ff6a" providerId="ADAL" clId="{227D9E89-9EFE-4111-B704-DD678DF0893A}"/>
    <pc:docChg chg="custSel modSld">
      <pc:chgData name="Lydia van der Meer-Boer | NBG" userId="39831325-9dd1-4390-a4cc-afea51c6ff6a" providerId="ADAL" clId="{227D9E89-9EFE-4111-B704-DD678DF0893A}" dt="2026-03-17T13:35:01.159" v="3215" actId="20577"/>
      <pc:docMkLst>
        <pc:docMk/>
      </pc:docMkLst>
      <pc:sldChg chg="addSp delSp modSp mod">
        <pc:chgData name="Lydia van der Meer-Boer | NBG" userId="39831325-9dd1-4390-a4cc-afea51c6ff6a" providerId="ADAL" clId="{227D9E89-9EFE-4111-B704-DD678DF0893A}" dt="2026-03-17T13:35:01.159" v="3215" actId="20577"/>
        <pc:sldMkLst>
          <pc:docMk/>
          <pc:sldMk cId="4278023606" sldId="266"/>
        </pc:sldMkLst>
        <pc:spChg chg="mod">
          <ac:chgData name="Lydia van der Meer-Boer | NBG" userId="39831325-9dd1-4390-a4cc-afea51c6ff6a" providerId="ADAL" clId="{227D9E89-9EFE-4111-B704-DD678DF0893A}" dt="2026-03-17T13:29:43.251" v="2930" actId="14100"/>
          <ac:spMkLst>
            <pc:docMk/>
            <pc:sldMk cId="4278023606" sldId="266"/>
            <ac:spMk id="9" creationId="{8E30B526-61FC-E14D-AAB1-D2C55D97BF0C}"/>
          </ac:spMkLst>
        </pc:spChg>
        <pc:spChg chg="mod">
          <ac:chgData name="Lydia van der Meer-Boer | NBG" userId="39831325-9dd1-4390-a4cc-afea51c6ff6a" providerId="ADAL" clId="{227D9E89-9EFE-4111-B704-DD678DF0893A}" dt="2026-03-17T13:35:01.159" v="3215" actId="20577"/>
          <ac:spMkLst>
            <pc:docMk/>
            <pc:sldMk cId="4278023606" sldId="266"/>
            <ac:spMk id="11" creationId="{46F4E24D-88E0-AA45-80E3-5DE327D8CB0A}"/>
          </ac:spMkLst>
        </pc:spChg>
        <pc:picChg chg="del">
          <ac:chgData name="Lydia van der Meer-Boer | NBG" userId="39831325-9dd1-4390-a4cc-afea51c6ff6a" providerId="ADAL" clId="{227D9E89-9EFE-4111-B704-DD678DF0893A}" dt="2026-03-17T13:11:02.443" v="3" actId="21"/>
          <ac:picMkLst>
            <pc:docMk/>
            <pc:sldMk cId="4278023606" sldId="266"/>
            <ac:picMk id="3" creationId="{FA9F9148-8B56-79E9-C9B3-2CE190F7DED1}"/>
          </ac:picMkLst>
        </pc:picChg>
        <pc:picChg chg="add del mod">
          <ac:chgData name="Lydia van der Meer-Boer | NBG" userId="39831325-9dd1-4390-a4cc-afea51c6ff6a" providerId="ADAL" clId="{227D9E89-9EFE-4111-B704-DD678DF0893A}" dt="2026-03-17T13:28:53.251" v="2922" actId="21"/>
          <ac:picMkLst>
            <pc:docMk/>
            <pc:sldMk cId="4278023606" sldId="266"/>
            <ac:picMk id="7" creationId="{15025A45-BE15-FD82-4FC2-41DE214752C1}"/>
          </ac:picMkLst>
        </pc:picChg>
        <pc:picChg chg="add mod">
          <ac:chgData name="Lydia van der Meer-Boer | NBG" userId="39831325-9dd1-4390-a4cc-afea51c6ff6a" providerId="ADAL" clId="{227D9E89-9EFE-4111-B704-DD678DF0893A}" dt="2026-03-17T13:33:05.617" v="3204" actId="1076"/>
          <ac:picMkLst>
            <pc:docMk/>
            <pc:sldMk cId="4278023606" sldId="266"/>
            <ac:picMk id="14" creationId="{EF7650A1-1C63-9E4F-B902-7DB3AA158B5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484DE5-4F91-AA43-9851-286206545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4481B2-698F-9846-81C8-C24C94E92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3118D9-66A9-1546-AC1C-C9D99043A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BC12C8-E183-4541-A4A9-D04BDA647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B2B016-DA02-1145-8612-BA9521DC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01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C94338-FAF8-024C-A859-8E89DC052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570C292-6018-F34D-97AE-84686EA0A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DB0FBF-0FD7-974E-832E-2CE2C856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98D732-D8E0-7749-94E1-8729F47C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3D92A5-F275-3D48-A554-99383ABD9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467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E2CAF12-4FC8-E74E-8E89-A5A023F3E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0138C8-9D29-7348-89BC-36917EF25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12A0AC-63DE-1E4D-B059-32D9438B1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95375D-DBA4-9B4E-BD9F-B9F8AF0A6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A11627-C39B-5249-9F5F-CB4967CB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17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68FCF-239A-DD46-9394-2DBC7B206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4D4F1E-4367-7E43-803E-BA610257F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F796F5-705B-084E-BA74-61687DF2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0B0B51-3685-984C-999A-46DE418F9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2974FA-F89E-E344-816C-C3BA4CC9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041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5FD62-971E-1B4A-A256-A82058145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3A827F-0AF2-F346-B0C5-BC96E862C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378CE3-2342-6346-9438-5E183CE3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9B19D3-5779-CA4B-A4CE-7724FAAC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E50CD2-0176-5E4E-84E6-5F8BA06C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2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73C6B-74C5-6844-A1DF-1CB2014C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E8AD62-ED43-AD40-952B-B3DD830AC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CD3C05-F966-C44C-ACC2-1A51EC10C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B12FE3-A738-BC4B-989A-5DE778765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EC1ED7B-9833-B642-9E80-1CC2D7D08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8029E7-88CE-A74B-9946-133EA77E0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5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926A6-8CDB-2B42-A2BA-367B856ED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3028B49-51F0-5841-B100-7B0F07B98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181742-07EA-B946-A704-9D4FFA6E1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96B6495-7871-274E-91FF-A05DCB1A4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AEE2D86-300C-E649-80B0-0D0A605AD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64C3D5F-46DD-3F4A-B344-53ACA78F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E084607-9F04-4D45-AA2E-F6EE9B08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01B3502-B491-2F4D-B441-7EEC073D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505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BD2D2-2B26-D949-9E1E-AF1D6DAE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5FE4376-90B0-924F-8E64-5EE3C644C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F2A93-4007-094B-A6C4-B56E0F6A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7BC8201-FCA3-8042-BCE8-D9791AC0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032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14C3766-6953-AC45-B7D9-AFFE7B32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BA8BF17-D9C1-B34C-B6AC-FDAAE376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B1EF291-DFAD-624A-8EBF-34E3D981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81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3495B5-0ED7-D24B-AE98-FD7F1DBD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700ACF-92F6-3044-8F2A-24CB0FE7B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07A699-20C8-0B4E-B482-087C86C53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935DA0F-6376-BB47-B25B-9541CE3A1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1DC5D7-A12D-6948-A398-D73A96B39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DDA4A1-B392-0B4B-B8B8-7B4E4E21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301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21B0A-9415-604A-B463-D8372EAE4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E90DD15-5458-8945-A526-14C4DF12D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F25F87-1824-4148-A87C-2B1C93297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0A9D63A-D456-8D46-8D4B-5B94C717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5FF080D-0896-C74D-B7D8-EB31AC19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25BF78-42DC-4849-A91A-8CF52995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61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1BF90D-E1A2-DB43-9333-E303D5C5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B45578-FCB2-274E-B28C-5EE866077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DB60B6-7B3B-B44B-82A3-85C5A5EC5C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7EB59-E181-534F-8888-41D66A804360}" type="datetimeFigureOut">
              <a:rPr lang="nl-NL" smtClean="0"/>
              <a:t>17-3-2026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DC13A4-C159-0340-A0FD-253E19094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0B8234-0AFE-8D48-824E-9F6B235B1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1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ontserrat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88DA7D20-474B-CC47-929C-C598ABA5FD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CEFF6F5-FE0A-5D4D-A490-727D37F4ABBF}"/>
              </a:ext>
            </a:extLst>
          </p:cNvPr>
          <p:cNvSpPr/>
          <p:nvPr/>
        </p:nvSpPr>
        <p:spPr>
          <a:xfrm>
            <a:off x="182880" y="961534"/>
            <a:ext cx="11826240" cy="571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E30B526-61FC-E14D-AAB1-D2C55D97BF0C}"/>
              </a:ext>
            </a:extLst>
          </p:cNvPr>
          <p:cNvSpPr txBox="1"/>
          <p:nvPr/>
        </p:nvSpPr>
        <p:spPr>
          <a:xfrm>
            <a:off x="467139" y="1146148"/>
            <a:ext cx="11479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Bijbels voor kwetsbare jongeren in Suriname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6F4E24D-88E0-AA45-80E3-5DE327D8CB0A}"/>
              </a:ext>
            </a:extLst>
          </p:cNvPr>
          <p:cNvSpPr txBox="1"/>
          <p:nvPr/>
        </p:nvSpPr>
        <p:spPr>
          <a:xfrm>
            <a:off x="467140" y="1915536"/>
            <a:ext cx="66790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latin typeface="Montserrat" pitchFamily="2" charset="0"/>
              </a:rPr>
              <a:t>Surinaamse jongeren die vanuit het binnenland naar Paramaribo komen voor onderwijs hebben moeite zich staande te houden. Kerken begeleiden deze jongeren met pastorale hulp, huiswerkbegeleiding en Bijbelstudie. </a:t>
            </a:r>
          </a:p>
          <a:p>
            <a:endParaRPr lang="nl-NL" sz="2000" dirty="0">
              <a:latin typeface="Montserrat" pitchFamily="2" charset="0"/>
            </a:endParaRPr>
          </a:p>
          <a:p>
            <a:r>
              <a:rPr lang="nl-NL" sz="2000" dirty="0">
                <a:latin typeface="Montserrat" pitchFamily="2" charset="0"/>
              </a:rPr>
              <a:t>De Bijbel geeft jongeren houvast, richting en hoop. Het Bijbelgenootschap wil dit jaar daarom 2.000 Bijbels uitdelen aan jongeren die zoeken naar steun en stabiliteit. </a:t>
            </a:r>
          </a:p>
          <a:p>
            <a:endParaRPr lang="nl-NL" sz="2000" dirty="0">
              <a:latin typeface="Montserrat" pitchFamily="2" charset="0"/>
            </a:endParaRPr>
          </a:p>
          <a:p>
            <a:r>
              <a:rPr lang="nl-NL" sz="2000" dirty="0">
                <a:latin typeface="Montserrat" pitchFamily="2" charset="0"/>
              </a:rPr>
              <a:t>Met uw gift in de kerkcollecte geeft u jongeren in Suriname Gods Woord op een moment dat ze het hard nodig hebben. </a:t>
            </a: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Voor 5 euro geeft u al een Bijbel.</a:t>
            </a:r>
          </a:p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hthoekige driehoek 11">
            <a:extLst>
              <a:ext uri="{FF2B5EF4-FFF2-40B4-BE49-F238E27FC236}">
                <a16:creationId xmlns:a16="http://schemas.microsoft.com/office/drawing/2014/main" id="{F4D68681-4507-424E-8417-173761F4C0C8}"/>
              </a:ext>
            </a:extLst>
          </p:cNvPr>
          <p:cNvSpPr/>
          <p:nvPr/>
        </p:nvSpPr>
        <p:spPr>
          <a:xfrm flipH="1">
            <a:off x="11246177" y="4731488"/>
            <a:ext cx="945823" cy="2126512"/>
          </a:xfrm>
          <a:prstGeom prst="rtTriangle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BE7F0344-FDE0-5644-857B-63AEC72C1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968" y="254428"/>
            <a:ext cx="1825583" cy="487443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EF7650A1-1C63-9E4F-B902-7DB3AA158B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1988" y="1911869"/>
            <a:ext cx="4907132" cy="456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236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bg_powerpoint template_03" id="{619E42F7-9A30-46BA-8802-274EB7580931}" vid="{04B05A54-2F7D-4C9B-9916-2C63F6DDD16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1A4CA44A2A8D4295B9775279B39C2A" ma:contentTypeVersion="2" ma:contentTypeDescription="Create a new document." ma:contentTypeScope="" ma:versionID="9794cfab2ccdb739c719cc8fa2327825">
  <xsd:schema xmlns:xsd="http://www.w3.org/2001/XMLSchema" xmlns:xs="http://www.w3.org/2001/XMLSchema" xmlns:p="http://schemas.microsoft.com/office/2006/metadata/properties" xmlns:ns2="05979c0d-3e73-4eac-9515-bfd896563f16" targetNamespace="http://schemas.microsoft.com/office/2006/metadata/properties" ma:root="true" ma:fieldsID="ea1cd33d716ad032590da5b200b695e3" ns2:_="">
    <xsd:import namespace="05979c0d-3e73-4eac-9515-bfd896563f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79c0d-3e73-4eac-9515-bfd896563f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7AAC64-9690-4465-808A-CB281B2549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3996D2-2E05-4B43-9A87-B1B0024BE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979c0d-3e73-4eac-9515-bfd896563f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9FA15C-28F2-489B-8ACC-134C52DD9CD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nbg_powerpoint template_03</Template>
  <TotalTime>0</TotalTime>
  <Words>96</Words>
  <Application>Microsoft Office PowerPoint</Application>
  <PresentationFormat>Breedbeeld</PresentationFormat>
  <Paragraphs>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Montserrat</vt:lpstr>
      <vt:lpstr>Palatino Linotype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Lydia van der Meer-Boer | NBG</dc:creator>
  <cp:lastModifiedBy>Lydia van der Meer-Boer | NBG</cp:lastModifiedBy>
  <cp:revision>7</cp:revision>
  <dcterms:created xsi:type="dcterms:W3CDTF">2025-03-20T10:44:10Z</dcterms:created>
  <dcterms:modified xsi:type="dcterms:W3CDTF">2026-03-17T13:35:06Z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0x010100621A4CA44A2A8D4295B9775279B39C2A</vt:lpwstr>
  </property>
</Properties>
</file>